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6858000" cx="12192000"/>
  <p:notesSz cx="6797675" cy="992662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7" roundtripDataSignature="AMtx7mgq4ymDoFAjOV8jbu2QbmEDJIA9a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customschemas.google.com/relationships/presentationmetadata" Target="metadata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1" y="1"/>
            <a:ext cx="2945406" cy="497333"/>
          </a:xfrm>
          <a:prstGeom prst="rect">
            <a:avLst/>
          </a:prstGeom>
          <a:noFill/>
          <a:ln>
            <a:noFill/>
          </a:ln>
        </p:spPr>
        <p:txBody>
          <a:bodyPr anchorCtr="0" anchor="t" bIns="44075" lIns="88175" spcFirstLastPara="1" rIns="88175" wrap="square" tIns="440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50750" y="1"/>
            <a:ext cx="2945405" cy="497333"/>
          </a:xfrm>
          <a:prstGeom prst="rect">
            <a:avLst/>
          </a:prstGeom>
          <a:noFill/>
          <a:ln>
            <a:noFill/>
          </a:ln>
        </p:spPr>
        <p:txBody>
          <a:bodyPr anchorCtr="0" anchor="t" bIns="44075" lIns="88175" spcFirstLastPara="1" rIns="88175" wrap="square" tIns="440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422275" y="1241425"/>
            <a:ext cx="5954713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0527" y="4777782"/>
            <a:ext cx="5438140" cy="3907834"/>
          </a:xfrm>
          <a:prstGeom prst="rect">
            <a:avLst/>
          </a:prstGeom>
          <a:noFill/>
          <a:ln>
            <a:noFill/>
          </a:ln>
        </p:spPr>
        <p:txBody>
          <a:bodyPr anchorCtr="0" anchor="t" bIns="44075" lIns="88175" spcFirstLastPara="1" rIns="88175" wrap="square" tIns="4407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1" y="9429305"/>
            <a:ext cx="2945406" cy="497333"/>
          </a:xfrm>
          <a:prstGeom prst="rect">
            <a:avLst/>
          </a:prstGeom>
          <a:noFill/>
          <a:ln>
            <a:noFill/>
          </a:ln>
        </p:spPr>
        <p:txBody>
          <a:bodyPr anchorCtr="0" anchor="b" bIns="44075" lIns="88175" spcFirstLastPara="1" rIns="88175" wrap="square" tIns="440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50750" y="9429305"/>
            <a:ext cx="2945405" cy="497333"/>
          </a:xfrm>
          <a:prstGeom prst="rect">
            <a:avLst/>
          </a:prstGeom>
          <a:noFill/>
          <a:ln>
            <a:noFill/>
          </a:ln>
        </p:spPr>
        <p:txBody>
          <a:bodyPr anchorCtr="0" anchor="b" bIns="44075" lIns="88175" spcFirstLastPara="1" rIns="88175" wrap="square" tIns="440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nl-N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e16a65cb03_0_0:notes"/>
          <p:cNvSpPr txBox="1"/>
          <p:nvPr>
            <p:ph idx="1" type="body"/>
          </p:nvPr>
        </p:nvSpPr>
        <p:spPr>
          <a:xfrm>
            <a:off x="680527" y="4777782"/>
            <a:ext cx="5438100" cy="3907800"/>
          </a:xfrm>
          <a:prstGeom prst="rect">
            <a:avLst/>
          </a:prstGeom>
        </p:spPr>
        <p:txBody>
          <a:bodyPr anchorCtr="0" anchor="t" bIns="44075" lIns="88175" spcFirstLastPara="1" rIns="88175" wrap="square" tIns="44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ge16a65cb03_0_0:notes"/>
          <p:cNvSpPr/>
          <p:nvPr>
            <p:ph idx="2" type="sldImg"/>
          </p:nvPr>
        </p:nvSpPr>
        <p:spPr>
          <a:xfrm>
            <a:off x="422275" y="1241425"/>
            <a:ext cx="5954700" cy="3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e16a65cb03_0_118:notes"/>
          <p:cNvSpPr txBox="1"/>
          <p:nvPr>
            <p:ph idx="1" type="body"/>
          </p:nvPr>
        </p:nvSpPr>
        <p:spPr>
          <a:xfrm>
            <a:off x="680527" y="4777782"/>
            <a:ext cx="5438100" cy="3907800"/>
          </a:xfrm>
          <a:prstGeom prst="rect">
            <a:avLst/>
          </a:prstGeom>
        </p:spPr>
        <p:txBody>
          <a:bodyPr anchorCtr="0" anchor="t" bIns="44075" lIns="88175" spcFirstLastPara="1" rIns="88175" wrap="square" tIns="44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ge16a65cb03_0_118:notes"/>
          <p:cNvSpPr/>
          <p:nvPr>
            <p:ph idx="2" type="sldImg"/>
          </p:nvPr>
        </p:nvSpPr>
        <p:spPr>
          <a:xfrm>
            <a:off x="422275" y="1241425"/>
            <a:ext cx="5954700" cy="3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e16a65cb03_0_108:notes"/>
          <p:cNvSpPr txBox="1"/>
          <p:nvPr>
            <p:ph idx="1" type="body"/>
          </p:nvPr>
        </p:nvSpPr>
        <p:spPr>
          <a:xfrm>
            <a:off x="680527" y="4777782"/>
            <a:ext cx="5438100" cy="3907800"/>
          </a:xfrm>
          <a:prstGeom prst="rect">
            <a:avLst/>
          </a:prstGeom>
        </p:spPr>
        <p:txBody>
          <a:bodyPr anchorCtr="0" anchor="t" bIns="44075" lIns="88175" spcFirstLastPara="1" rIns="88175" wrap="square" tIns="44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ge16a65cb03_0_108:notes"/>
          <p:cNvSpPr/>
          <p:nvPr>
            <p:ph idx="2" type="sldImg"/>
          </p:nvPr>
        </p:nvSpPr>
        <p:spPr>
          <a:xfrm>
            <a:off x="422275" y="1241425"/>
            <a:ext cx="5954700" cy="3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e16a65cb03_0_95:notes"/>
          <p:cNvSpPr txBox="1"/>
          <p:nvPr>
            <p:ph idx="1" type="body"/>
          </p:nvPr>
        </p:nvSpPr>
        <p:spPr>
          <a:xfrm>
            <a:off x="680527" y="4777782"/>
            <a:ext cx="5438100" cy="3907800"/>
          </a:xfrm>
          <a:prstGeom prst="rect">
            <a:avLst/>
          </a:prstGeom>
        </p:spPr>
        <p:txBody>
          <a:bodyPr anchorCtr="0" anchor="t" bIns="44075" lIns="88175" spcFirstLastPara="1" rIns="88175" wrap="square" tIns="44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ge16a65cb03_0_95:notes"/>
          <p:cNvSpPr/>
          <p:nvPr>
            <p:ph idx="2" type="sldImg"/>
          </p:nvPr>
        </p:nvSpPr>
        <p:spPr>
          <a:xfrm>
            <a:off x="422275" y="1241425"/>
            <a:ext cx="5954700" cy="3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2:notes"/>
          <p:cNvSpPr txBox="1"/>
          <p:nvPr>
            <p:ph idx="1" type="body"/>
          </p:nvPr>
        </p:nvSpPr>
        <p:spPr>
          <a:xfrm>
            <a:off x="680527" y="4777782"/>
            <a:ext cx="5438140" cy="3907834"/>
          </a:xfrm>
          <a:prstGeom prst="rect">
            <a:avLst/>
          </a:prstGeom>
        </p:spPr>
        <p:txBody>
          <a:bodyPr anchorCtr="0" anchor="t" bIns="44075" lIns="88175" spcFirstLastPara="1" rIns="88175" wrap="square" tIns="44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2:notes"/>
          <p:cNvSpPr/>
          <p:nvPr>
            <p:ph idx="2" type="sldImg"/>
          </p:nvPr>
        </p:nvSpPr>
        <p:spPr>
          <a:xfrm>
            <a:off x="422275" y="1241425"/>
            <a:ext cx="5954713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e16a65cb03_0_22:notes"/>
          <p:cNvSpPr txBox="1"/>
          <p:nvPr>
            <p:ph idx="1" type="body"/>
          </p:nvPr>
        </p:nvSpPr>
        <p:spPr>
          <a:xfrm>
            <a:off x="680527" y="4777782"/>
            <a:ext cx="5438100" cy="3907800"/>
          </a:xfrm>
          <a:prstGeom prst="rect">
            <a:avLst/>
          </a:prstGeom>
        </p:spPr>
        <p:txBody>
          <a:bodyPr anchorCtr="0" anchor="t" bIns="44075" lIns="88175" spcFirstLastPara="1" rIns="88175" wrap="square" tIns="44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ge16a65cb03_0_22:notes"/>
          <p:cNvSpPr/>
          <p:nvPr>
            <p:ph idx="2" type="sldImg"/>
          </p:nvPr>
        </p:nvSpPr>
        <p:spPr>
          <a:xfrm>
            <a:off x="422275" y="1241425"/>
            <a:ext cx="5954700" cy="3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e16a65cb03_0_32:notes"/>
          <p:cNvSpPr txBox="1"/>
          <p:nvPr>
            <p:ph idx="1" type="body"/>
          </p:nvPr>
        </p:nvSpPr>
        <p:spPr>
          <a:xfrm>
            <a:off x="680527" y="4777782"/>
            <a:ext cx="5438100" cy="3907800"/>
          </a:xfrm>
          <a:prstGeom prst="rect">
            <a:avLst/>
          </a:prstGeom>
        </p:spPr>
        <p:txBody>
          <a:bodyPr anchorCtr="0" anchor="t" bIns="44075" lIns="88175" spcFirstLastPara="1" rIns="88175" wrap="square" tIns="44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ge16a65cb03_0_32:notes"/>
          <p:cNvSpPr/>
          <p:nvPr>
            <p:ph idx="2" type="sldImg"/>
          </p:nvPr>
        </p:nvSpPr>
        <p:spPr>
          <a:xfrm>
            <a:off x="422275" y="1241425"/>
            <a:ext cx="5954700" cy="3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e16a65cb03_0_44:notes"/>
          <p:cNvSpPr txBox="1"/>
          <p:nvPr>
            <p:ph idx="1" type="body"/>
          </p:nvPr>
        </p:nvSpPr>
        <p:spPr>
          <a:xfrm>
            <a:off x="680527" y="4777782"/>
            <a:ext cx="5438100" cy="3907800"/>
          </a:xfrm>
          <a:prstGeom prst="rect">
            <a:avLst/>
          </a:prstGeom>
        </p:spPr>
        <p:txBody>
          <a:bodyPr anchorCtr="0" anchor="t" bIns="44075" lIns="88175" spcFirstLastPara="1" rIns="88175" wrap="square" tIns="44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ge16a65cb03_0_44:notes"/>
          <p:cNvSpPr/>
          <p:nvPr>
            <p:ph idx="2" type="sldImg"/>
          </p:nvPr>
        </p:nvSpPr>
        <p:spPr>
          <a:xfrm>
            <a:off x="422275" y="1241425"/>
            <a:ext cx="5954700" cy="3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e16a65cb03_0_54:notes"/>
          <p:cNvSpPr txBox="1"/>
          <p:nvPr>
            <p:ph idx="1" type="body"/>
          </p:nvPr>
        </p:nvSpPr>
        <p:spPr>
          <a:xfrm>
            <a:off x="680527" y="4777782"/>
            <a:ext cx="5438100" cy="3907800"/>
          </a:xfrm>
          <a:prstGeom prst="rect">
            <a:avLst/>
          </a:prstGeom>
        </p:spPr>
        <p:txBody>
          <a:bodyPr anchorCtr="0" anchor="t" bIns="44075" lIns="88175" spcFirstLastPara="1" rIns="88175" wrap="square" tIns="44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e16a65cb03_0_54:notes"/>
          <p:cNvSpPr/>
          <p:nvPr>
            <p:ph idx="2" type="sldImg"/>
          </p:nvPr>
        </p:nvSpPr>
        <p:spPr>
          <a:xfrm>
            <a:off x="422275" y="1241425"/>
            <a:ext cx="5954700" cy="3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e16a65cb03_0_64:notes"/>
          <p:cNvSpPr txBox="1"/>
          <p:nvPr>
            <p:ph idx="1" type="body"/>
          </p:nvPr>
        </p:nvSpPr>
        <p:spPr>
          <a:xfrm>
            <a:off x="680527" y="4777782"/>
            <a:ext cx="5438100" cy="3907800"/>
          </a:xfrm>
          <a:prstGeom prst="rect">
            <a:avLst/>
          </a:prstGeom>
        </p:spPr>
        <p:txBody>
          <a:bodyPr anchorCtr="0" anchor="t" bIns="44075" lIns="88175" spcFirstLastPara="1" rIns="88175" wrap="square" tIns="44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ge16a65cb03_0_64:notes"/>
          <p:cNvSpPr/>
          <p:nvPr>
            <p:ph idx="2" type="sldImg"/>
          </p:nvPr>
        </p:nvSpPr>
        <p:spPr>
          <a:xfrm>
            <a:off x="422275" y="1241425"/>
            <a:ext cx="5954700" cy="3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e16a65cb03_0_74:notes"/>
          <p:cNvSpPr txBox="1"/>
          <p:nvPr>
            <p:ph idx="1" type="body"/>
          </p:nvPr>
        </p:nvSpPr>
        <p:spPr>
          <a:xfrm>
            <a:off x="680527" y="4777782"/>
            <a:ext cx="5438100" cy="3907800"/>
          </a:xfrm>
          <a:prstGeom prst="rect">
            <a:avLst/>
          </a:prstGeom>
        </p:spPr>
        <p:txBody>
          <a:bodyPr anchorCtr="0" anchor="t" bIns="44075" lIns="88175" spcFirstLastPara="1" rIns="88175" wrap="square" tIns="44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ge16a65cb03_0_74:notes"/>
          <p:cNvSpPr/>
          <p:nvPr>
            <p:ph idx="2" type="sldImg"/>
          </p:nvPr>
        </p:nvSpPr>
        <p:spPr>
          <a:xfrm>
            <a:off x="422275" y="1241425"/>
            <a:ext cx="5954700" cy="3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e16a65cb03_0_84:notes"/>
          <p:cNvSpPr txBox="1"/>
          <p:nvPr>
            <p:ph idx="1" type="body"/>
          </p:nvPr>
        </p:nvSpPr>
        <p:spPr>
          <a:xfrm>
            <a:off x="680527" y="4777782"/>
            <a:ext cx="5438100" cy="3907800"/>
          </a:xfrm>
          <a:prstGeom prst="rect">
            <a:avLst/>
          </a:prstGeom>
        </p:spPr>
        <p:txBody>
          <a:bodyPr anchorCtr="0" anchor="t" bIns="44075" lIns="88175" spcFirstLastPara="1" rIns="88175" wrap="square" tIns="44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ge16a65cb03_0_84:notes"/>
          <p:cNvSpPr/>
          <p:nvPr>
            <p:ph idx="2" type="sldImg"/>
          </p:nvPr>
        </p:nvSpPr>
        <p:spPr>
          <a:xfrm>
            <a:off x="422275" y="1241425"/>
            <a:ext cx="5954700" cy="3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4"/>
          <p:cNvSpPr txBox="1"/>
          <p:nvPr>
            <p:ph type="title"/>
          </p:nvPr>
        </p:nvSpPr>
        <p:spPr>
          <a:xfrm>
            <a:off x="838200" y="2133601"/>
            <a:ext cx="10515600" cy="1563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F0002"/>
              </a:buClr>
              <a:buSzPts val="4400"/>
              <a:buFont typeface="Arial"/>
              <a:buNone/>
              <a:defRPr sz="4400">
                <a:solidFill>
                  <a:srgbClr val="8F000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7" name="Google Shape;17;p24"/>
          <p:cNvPicPr preferRelativeResize="0"/>
          <p:nvPr/>
        </p:nvPicPr>
        <p:blipFill rotWithShape="1">
          <a:blip r:embed="rId2">
            <a:alphaModFix/>
          </a:blip>
          <a:srcRect b="4541" l="31867" r="0" t="0"/>
          <a:stretch/>
        </p:blipFill>
        <p:spPr>
          <a:xfrm>
            <a:off x="7842913" y="6031362"/>
            <a:ext cx="3828387" cy="548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40405" y="6067151"/>
            <a:ext cx="859783" cy="658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23212" y="6071316"/>
            <a:ext cx="1849649" cy="654507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4"/>
          <p:cNvSpPr txBox="1"/>
          <p:nvPr/>
        </p:nvSpPr>
        <p:spPr>
          <a:xfrm>
            <a:off x="865443" y="6191420"/>
            <a:ext cx="365965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1200" u="none" cap="none" strike="noStrike">
                <a:solidFill>
                  <a:srgbClr val="8F0002"/>
                </a:solidFill>
                <a:latin typeface="Calibri"/>
                <a:ea typeface="Calibri"/>
                <a:cs typeface="Calibri"/>
                <a:sym typeface="Calibri"/>
              </a:rPr>
              <a:t>www.EuropeanChoralAssociation.org</a:t>
            </a:r>
            <a:endParaRPr sz="1200">
              <a:solidFill>
                <a:srgbClr val="8F000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" name="Google Shape;21;p24"/>
          <p:cNvCxnSpPr/>
          <p:nvPr/>
        </p:nvCxnSpPr>
        <p:spPr>
          <a:xfrm flipH="1" rot="10800000">
            <a:off x="928048" y="5950424"/>
            <a:ext cx="10790829" cy="4"/>
          </a:xfrm>
          <a:prstGeom prst="straightConnector1">
            <a:avLst/>
          </a:prstGeom>
          <a:noFill/>
          <a:ln cap="flat" cmpd="sng" w="9525">
            <a:solidFill>
              <a:srgbClr val="8F0002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fbeelding met bijschrift" type="picTx">
  <p:cSld name="PICTURE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3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6" name="Google Shape;76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verticale tekst" type="vertTx">
  <p:cSld name="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e titel en tekst" type="vertTitleAndTx">
  <p:cSld name="VERTICAL_TITLE_AND_VERTICAL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3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dia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5" name="Google Shape;25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object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ekop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" name="Google Shape;37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van twee" type="twoObj">
  <p:cSld name="TWO_OBJECT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2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gelijking" type="twoTxTwoObj">
  <p:cSld name="TWO_OBJECTS_WITH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2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2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2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leen titel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g" type="blank">
  <p:cSld name="BLANK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met bijschrift" type="objTx">
  <p:cSld name="OBJECT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8" name="Google Shape;68;p3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1.jpg"/><Relationship Id="rId5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11.jpg"/><Relationship Id="rId6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www.leadingvoices.nl" TargetMode="External"/><Relationship Id="rId4" Type="http://schemas.openxmlformats.org/officeDocument/2006/relationships/image" Target="../media/image1.jpg"/><Relationship Id="rId5" Type="http://schemas.openxmlformats.org/officeDocument/2006/relationships/image" Target="../media/image3.jpg"/><Relationship Id="rId6" Type="http://schemas.openxmlformats.org/officeDocument/2006/relationships/image" Target="../media/image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www.leadingvoices.nl" TargetMode="External"/><Relationship Id="rId4" Type="http://schemas.openxmlformats.org/officeDocument/2006/relationships/image" Target="../media/image2.jpg"/><Relationship Id="rId5" Type="http://schemas.openxmlformats.org/officeDocument/2006/relationships/image" Target="../media/image1.jpg"/><Relationship Id="rId6" Type="http://schemas.openxmlformats.org/officeDocument/2006/relationships/image" Target="../media/image3.jpg"/><Relationship Id="rId7" Type="http://schemas.openxmlformats.org/officeDocument/2006/relationships/image" Target="../media/image7.jpg"/><Relationship Id="rId8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3.jpg"/><Relationship Id="rId5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2.jpg"/><Relationship Id="rId5" Type="http://schemas.openxmlformats.org/officeDocument/2006/relationships/image" Target="../media/image10.jpg"/><Relationship Id="rId6" Type="http://schemas.openxmlformats.org/officeDocument/2006/relationships/image" Target="../media/image12.jpg"/><Relationship Id="rId7" Type="http://schemas.openxmlformats.org/officeDocument/2006/relationships/image" Target="../media/image1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3.jpg"/><Relationship Id="rId5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Relationship Id="rId4" Type="http://schemas.openxmlformats.org/officeDocument/2006/relationships/image" Target="../media/image3.jpg"/><Relationship Id="rId5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Relationship Id="rId4" Type="http://schemas.openxmlformats.org/officeDocument/2006/relationships/image" Target="../media/image3.jpg"/><Relationship Id="rId5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Relationship Id="rId4" Type="http://schemas.openxmlformats.org/officeDocument/2006/relationships/image" Target="../media/image3.jpg"/><Relationship Id="rId5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Relationship Id="rId4" Type="http://schemas.openxmlformats.org/officeDocument/2006/relationships/image" Target="../media/image3.jpg"/><Relationship Id="rId5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Relationship Id="rId4" Type="http://schemas.openxmlformats.org/officeDocument/2006/relationships/image" Target="../media/image3.jpg"/><Relationship Id="rId5" Type="http://schemas.openxmlformats.org/officeDocument/2006/relationships/image" Target="../media/image2.jpg"/><Relationship Id="rId6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e16a65cb03_0_0"/>
          <p:cNvSpPr txBox="1"/>
          <p:nvPr>
            <p:ph type="ctrTitle"/>
          </p:nvPr>
        </p:nvSpPr>
        <p:spPr>
          <a:xfrm>
            <a:off x="378750" y="3968828"/>
            <a:ext cx="11434500" cy="18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301881"/>
              <a:buFont typeface="Calibri"/>
              <a:buNone/>
            </a:pPr>
            <a:r>
              <a:rPr b="1" lang="nl-NL" sz="3544">
                <a:solidFill>
                  <a:srgbClr val="1269B0"/>
                </a:solidFill>
              </a:rPr>
              <a:t>European Days for Vocal and Choral Leaders </a:t>
            </a:r>
            <a:br>
              <a:rPr b="1" lang="nl-NL" sz="5400">
                <a:solidFill>
                  <a:srgbClr val="1269B0"/>
                </a:solidFill>
              </a:rPr>
            </a:br>
            <a:r>
              <a:rPr b="1" i="1" lang="nl-NL" sz="2700">
                <a:solidFill>
                  <a:srgbClr val="1269B0"/>
                </a:solidFill>
              </a:rPr>
              <a:t>An Event of the European Choral Association</a:t>
            </a:r>
            <a:br>
              <a:rPr b="1" i="1" lang="nl-NL" sz="2700">
                <a:solidFill>
                  <a:srgbClr val="55A4A4"/>
                </a:solidFill>
              </a:rPr>
            </a:br>
            <a:br>
              <a:rPr b="1" i="1" lang="nl-NL" sz="2700">
                <a:solidFill>
                  <a:schemeClr val="lt1"/>
                </a:solidFill>
              </a:rPr>
            </a:br>
            <a:r>
              <a:rPr b="1" lang="nl-NL" sz="2800">
                <a:solidFill>
                  <a:srgbClr val="55A4A4"/>
                </a:solidFill>
              </a:rPr>
              <a:t>Utrecht, the Netherlands,</a:t>
            </a:r>
            <a:r>
              <a:rPr b="1" lang="nl-NL" sz="2800">
                <a:solidFill>
                  <a:schemeClr val="lt1"/>
                </a:solidFill>
              </a:rPr>
              <a:t> </a:t>
            </a:r>
            <a:r>
              <a:rPr b="1" lang="nl-NL" sz="2800">
                <a:solidFill>
                  <a:srgbClr val="55A4A4"/>
                </a:solidFill>
                <a:latin typeface="Arial Black"/>
                <a:ea typeface="Arial Black"/>
                <a:cs typeface="Arial Black"/>
                <a:sym typeface="Arial Black"/>
              </a:rPr>
              <a:t>27 – 31</a:t>
            </a:r>
            <a:r>
              <a:rPr b="1" lang="nl-NL" sz="280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b="1" lang="nl-NL" sz="2800">
                <a:solidFill>
                  <a:srgbClr val="55A4A4"/>
                </a:solidFill>
              </a:rPr>
              <a:t>July 2022</a:t>
            </a:r>
            <a:endParaRPr b="1" i="1" sz="2700">
              <a:solidFill>
                <a:srgbClr val="55A4A4"/>
              </a:solidFill>
            </a:endParaRPr>
          </a:p>
        </p:txBody>
      </p:sp>
      <p:pic>
        <p:nvPicPr>
          <p:cNvPr id="96" name="Google Shape;96;ge16a65cb03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4225" y="125325"/>
            <a:ext cx="9463573" cy="3968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ge16a65cb03_0_0"/>
          <p:cNvPicPr preferRelativeResize="0"/>
          <p:nvPr/>
        </p:nvPicPr>
        <p:blipFill rotWithShape="1">
          <a:blip r:embed="rId4">
            <a:alphaModFix/>
          </a:blip>
          <a:srcRect b="12185" l="0" r="0" t="-1003"/>
          <a:stretch/>
        </p:blipFill>
        <p:spPr>
          <a:xfrm>
            <a:off x="0" y="0"/>
            <a:ext cx="1809939" cy="2006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fbeelding met tekst, illustratie&#10;&#10;Automatisch gegenereerde beschrijving" id="98" name="Google Shape;98;ge16a65cb03_0_0"/>
          <p:cNvPicPr preferRelativeResize="0"/>
          <p:nvPr/>
        </p:nvPicPr>
        <p:blipFill rotWithShape="1">
          <a:blip r:embed="rId5">
            <a:alphaModFix/>
          </a:blip>
          <a:srcRect b="999" l="49641" r="215" t="-1000"/>
          <a:stretch/>
        </p:blipFill>
        <p:spPr>
          <a:xfrm>
            <a:off x="9919250" y="5597725"/>
            <a:ext cx="2131201" cy="90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e16a65cb03_0_118"/>
          <p:cNvSpPr txBox="1"/>
          <p:nvPr>
            <p:ph type="ctrTitle"/>
          </p:nvPr>
        </p:nvSpPr>
        <p:spPr>
          <a:xfrm>
            <a:off x="1108361" y="574962"/>
            <a:ext cx="10945200" cy="13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br>
              <a:rPr b="1" lang="nl-NL" sz="9600">
                <a:solidFill>
                  <a:schemeClr val="lt1"/>
                </a:solidFill>
              </a:rPr>
            </a:br>
            <a:br>
              <a:rPr b="1" lang="nl-NL" sz="9600">
                <a:solidFill>
                  <a:schemeClr val="lt1"/>
                </a:solidFill>
              </a:rPr>
            </a:br>
            <a:endParaRPr b="1">
              <a:solidFill>
                <a:schemeClr val="lt1"/>
              </a:solidFill>
            </a:endParaRPr>
          </a:p>
        </p:txBody>
      </p:sp>
      <p:sp>
        <p:nvSpPr>
          <p:cNvPr id="195" name="Google Shape;195;ge16a65cb03_0_118"/>
          <p:cNvSpPr txBox="1"/>
          <p:nvPr/>
        </p:nvSpPr>
        <p:spPr>
          <a:xfrm>
            <a:off x="2041901" y="1808043"/>
            <a:ext cx="10150200" cy="48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Verdana"/>
              <a:buNone/>
            </a:pPr>
            <a:br>
              <a:rPr lang="nl-NL" sz="4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sz="4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6" name="Google Shape;196;ge16a65cb03_0_118"/>
          <p:cNvSpPr/>
          <p:nvPr/>
        </p:nvSpPr>
        <p:spPr>
          <a:xfrm>
            <a:off x="5584325" y="374775"/>
            <a:ext cx="5777100" cy="11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1269B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ge16a65cb03_0_118"/>
          <p:cNvSpPr txBox="1"/>
          <p:nvPr/>
        </p:nvSpPr>
        <p:spPr>
          <a:xfrm>
            <a:off x="1951475" y="1222325"/>
            <a:ext cx="9380100" cy="55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47500"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br>
              <a:rPr lang="nl-NL" sz="5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nl-NL" sz="8475">
                <a:solidFill>
                  <a:srgbClr val="1269B0"/>
                </a:solidFill>
                <a:latin typeface="Calibri"/>
                <a:ea typeface="Calibri"/>
                <a:cs typeface="Calibri"/>
                <a:sym typeface="Calibri"/>
              </a:rPr>
              <a:t>side programme: Utrecht Zingt festival</a:t>
            </a:r>
            <a:r>
              <a:rPr b="1" lang="nl-NL" sz="10136">
                <a:solidFill>
                  <a:srgbClr val="1269B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b="1" lang="nl-NL" sz="4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nl-NL" sz="6200">
                <a:solidFill>
                  <a:srgbClr val="55A4A4"/>
                </a:solidFill>
                <a:latin typeface="Calibri"/>
                <a:ea typeface="Calibri"/>
                <a:cs typeface="Calibri"/>
                <a:sym typeface="Calibri"/>
              </a:rPr>
              <a:t>&gt; workshops for amateur singers</a:t>
            </a:r>
            <a:endParaRPr b="1" sz="6200">
              <a:solidFill>
                <a:srgbClr val="55A4A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1" sz="6200">
              <a:solidFill>
                <a:srgbClr val="55A4A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b="1" lang="nl-NL" sz="6200">
                <a:solidFill>
                  <a:srgbClr val="55A4A4"/>
                </a:solidFill>
                <a:latin typeface="Calibri"/>
                <a:ea typeface="Calibri"/>
                <a:cs typeface="Calibri"/>
                <a:sym typeface="Calibri"/>
              </a:rPr>
              <a:t>&gt; low key choir to choir concerts in afternoons</a:t>
            </a:r>
            <a:br>
              <a:rPr b="1" lang="nl-NL" sz="6200">
                <a:solidFill>
                  <a:srgbClr val="55A4A4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1" lang="nl-NL" sz="6200">
                <a:solidFill>
                  <a:srgbClr val="55A4A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nl-NL" sz="6200">
                <a:solidFill>
                  <a:srgbClr val="55A4A4"/>
                </a:solidFill>
                <a:latin typeface="Calibri"/>
                <a:ea typeface="Calibri"/>
                <a:cs typeface="Calibri"/>
                <a:sym typeface="Calibri"/>
              </a:rPr>
              <a:t>&gt; open singings</a:t>
            </a:r>
            <a:br>
              <a:rPr b="1" lang="nl-NL" sz="6200">
                <a:solidFill>
                  <a:srgbClr val="55A4A4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 sz="6200">
              <a:solidFill>
                <a:srgbClr val="55A4A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b="1" lang="nl-NL" sz="6200">
                <a:solidFill>
                  <a:srgbClr val="55A4A4"/>
                </a:solidFill>
                <a:latin typeface="Calibri"/>
                <a:ea typeface="Calibri"/>
                <a:cs typeface="Calibri"/>
                <a:sym typeface="Calibri"/>
              </a:rPr>
              <a:t>&gt; tickets sold separately </a:t>
            </a:r>
            <a:br>
              <a:rPr b="1" lang="nl-NL" sz="6200">
                <a:solidFill>
                  <a:srgbClr val="55A4A4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1" lang="nl-NL" sz="6200">
                <a:solidFill>
                  <a:srgbClr val="55A4A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nl-NL" sz="6200">
                <a:solidFill>
                  <a:srgbClr val="55A4A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4000">
              <a:solidFill>
                <a:srgbClr val="55A4A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92857"/>
              <a:buFont typeface="Calibri"/>
              <a:buNone/>
            </a:pPr>
            <a:br>
              <a:rPr b="1" lang="nl-NL" sz="2800">
                <a:solidFill>
                  <a:srgbClr val="55A4A4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1" lang="nl-NL" sz="7100">
                <a:solidFill>
                  <a:srgbClr val="55A4A4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 sz="4900">
              <a:solidFill>
                <a:srgbClr val="55A4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8" name="Google Shape;198;ge16a65cb03_0_118"/>
          <p:cNvPicPr preferRelativeResize="0"/>
          <p:nvPr/>
        </p:nvPicPr>
        <p:blipFill rotWithShape="1">
          <a:blip r:embed="rId3">
            <a:alphaModFix/>
          </a:blip>
          <a:srcRect b="12185" l="0" r="0" t="-1003"/>
          <a:stretch/>
        </p:blipFill>
        <p:spPr>
          <a:xfrm>
            <a:off x="141525" y="147400"/>
            <a:ext cx="1809939" cy="200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ge16a65cb03_0_1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58200" y="147400"/>
            <a:ext cx="2914728" cy="122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ge16a65cb03_0_1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46950" y="3619050"/>
            <a:ext cx="4770002" cy="31745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fbeelding met tekst, illustratie&#10;&#10;Automatisch gegenereerde beschrijving" id="201" name="Google Shape;201;ge16a65cb03_0_118"/>
          <p:cNvPicPr preferRelativeResize="0"/>
          <p:nvPr/>
        </p:nvPicPr>
        <p:blipFill rotWithShape="1">
          <a:blip r:embed="rId6">
            <a:alphaModFix/>
          </a:blip>
          <a:srcRect b="0" l="0" r="51585" t="0"/>
          <a:stretch/>
        </p:blipFill>
        <p:spPr>
          <a:xfrm>
            <a:off x="251701" y="5677979"/>
            <a:ext cx="2133211" cy="9330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e16a65cb03_0_108"/>
          <p:cNvSpPr txBox="1"/>
          <p:nvPr>
            <p:ph type="ctrTitle"/>
          </p:nvPr>
        </p:nvSpPr>
        <p:spPr>
          <a:xfrm>
            <a:off x="1108361" y="574962"/>
            <a:ext cx="10945200" cy="13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br>
              <a:rPr b="1" lang="nl-NL" sz="9600">
                <a:solidFill>
                  <a:schemeClr val="lt1"/>
                </a:solidFill>
              </a:rPr>
            </a:br>
            <a:br>
              <a:rPr b="1" lang="nl-NL" sz="9600">
                <a:solidFill>
                  <a:schemeClr val="lt1"/>
                </a:solidFill>
              </a:rPr>
            </a:br>
            <a:endParaRPr b="1">
              <a:solidFill>
                <a:schemeClr val="lt1"/>
              </a:solidFill>
            </a:endParaRPr>
          </a:p>
        </p:txBody>
      </p:sp>
      <p:sp>
        <p:nvSpPr>
          <p:cNvPr id="207" name="Google Shape;207;ge16a65cb03_0_108"/>
          <p:cNvSpPr txBox="1"/>
          <p:nvPr/>
        </p:nvSpPr>
        <p:spPr>
          <a:xfrm>
            <a:off x="2041901" y="1808043"/>
            <a:ext cx="10150200" cy="48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Verdana"/>
              <a:buNone/>
            </a:pPr>
            <a:br>
              <a:rPr lang="nl-NL" sz="4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sz="4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8" name="Google Shape;208;ge16a65cb03_0_108"/>
          <p:cNvSpPr/>
          <p:nvPr/>
        </p:nvSpPr>
        <p:spPr>
          <a:xfrm>
            <a:off x="5584325" y="374775"/>
            <a:ext cx="5777100" cy="11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1269B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ge16a65cb03_0_108"/>
          <p:cNvSpPr txBox="1"/>
          <p:nvPr/>
        </p:nvSpPr>
        <p:spPr>
          <a:xfrm>
            <a:off x="2097425" y="1421250"/>
            <a:ext cx="9956100" cy="52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40000"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br>
              <a:rPr lang="nl-NL" sz="5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nl-NL" sz="5690">
                <a:solidFill>
                  <a:srgbClr val="1269B0"/>
                </a:solidFill>
                <a:latin typeface="Calibri"/>
                <a:ea typeface="Calibri"/>
                <a:cs typeface="Calibri"/>
                <a:sym typeface="Calibri"/>
              </a:rPr>
              <a:t>Tickets</a:t>
            </a:r>
            <a:r>
              <a:rPr b="1" lang="nl-NL" sz="4400">
                <a:solidFill>
                  <a:srgbClr val="1269B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b="1" lang="nl-NL" sz="4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nl-NL" sz="5400">
                <a:solidFill>
                  <a:srgbClr val="55A4A4"/>
                </a:solidFill>
                <a:latin typeface="Calibri"/>
                <a:ea typeface="Calibri"/>
                <a:cs typeface="Calibri"/>
                <a:sym typeface="Calibri"/>
              </a:rPr>
              <a:t>&gt; sale from December 2021</a:t>
            </a:r>
            <a:br>
              <a:rPr b="1" lang="nl-NL" sz="5400">
                <a:solidFill>
                  <a:srgbClr val="55A4A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nl-NL" sz="5400">
                <a:solidFill>
                  <a:srgbClr val="55A4A4"/>
                </a:solidFill>
                <a:latin typeface="Calibri"/>
                <a:ea typeface="Calibri"/>
                <a:cs typeface="Calibri"/>
                <a:sym typeface="Calibri"/>
              </a:rPr>
              <a:t>&gt; discount for indirect members of ECA</a:t>
            </a:r>
            <a:br>
              <a:rPr b="1" lang="nl-NL" sz="5400">
                <a:solidFill>
                  <a:srgbClr val="55A4A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nl-NL" sz="5400">
                <a:solidFill>
                  <a:srgbClr val="55A4A4"/>
                </a:solidFill>
                <a:latin typeface="Calibri"/>
                <a:ea typeface="Calibri"/>
                <a:cs typeface="Calibri"/>
                <a:sym typeface="Calibri"/>
              </a:rPr>
              <a:t>&gt; special price for students</a:t>
            </a:r>
            <a:br>
              <a:rPr b="1" lang="nl-NL" sz="5400">
                <a:solidFill>
                  <a:srgbClr val="55A4A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nl-NL" sz="5400">
                <a:solidFill>
                  <a:srgbClr val="55A4A4"/>
                </a:solidFill>
                <a:latin typeface="Calibri"/>
                <a:ea typeface="Calibri"/>
                <a:cs typeface="Calibri"/>
                <a:sym typeface="Calibri"/>
              </a:rPr>
              <a:t>&gt; one-day-only ticket available</a:t>
            </a:r>
            <a:br>
              <a:rPr b="1" lang="nl-NL" sz="5400">
                <a:solidFill>
                  <a:srgbClr val="55A4A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nl-NL" sz="5400">
                <a:solidFill>
                  <a:srgbClr val="55A4A4"/>
                </a:solidFill>
                <a:latin typeface="Calibri"/>
                <a:ea typeface="Calibri"/>
                <a:cs typeface="Calibri"/>
                <a:sym typeface="Calibri"/>
              </a:rPr>
              <a:t>&gt; all concerts and sessions included</a:t>
            </a:r>
            <a:endParaRPr b="1" sz="5400">
              <a:solidFill>
                <a:srgbClr val="55A4A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br>
              <a:rPr b="1" lang="nl-NL" sz="5400">
                <a:solidFill>
                  <a:srgbClr val="55A4A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nl-NL" sz="5400">
                <a:solidFill>
                  <a:srgbClr val="1269B0"/>
                </a:solidFill>
                <a:latin typeface="Calibri"/>
                <a:ea typeface="Calibri"/>
                <a:cs typeface="Calibri"/>
                <a:sym typeface="Calibri"/>
              </a:rPr>
              <a:t>Stay</a:t>
            </a:r>
            <a:br>
              <a:rPr b="1" lang="nl-NL" sz="5400">
                <a:solidFill>
                  <a:srgbClr val="55A4A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nl-NL" sz="5400">
                <a:solidFill>
                  <a:srgbClr val="55A4A4"/>
                </a:solidFill>
                <a:latin typeface="Calibri"/>
                <a:ea typeface="Calibri"/>
                <a:cs typeface="Calibri"/>
                <a:sym typeface="Calibri"/>
              </a:rPr>
              <a:t>&gt; special hotel offer available from December 2021</a:t>
            </a:r>
            <a:br>
              <a:rPr b="1" lang="nl-NL" sz="5400">
                <a:solidFill>
                  <a:srgbClr val="55A4A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nl-NL" sz="5400">
                <a:solidFill>
                  <a:srgbClr val="55A4A4"/>
                </a:solidFill>
                <a:latin typeface="Calibri"/>
                <a:ea typeface="Calibri"/>
                <a:cs typeface="Calibri"/>
                <a:sym typeface="Calibri"/>
              </a:rPr>
              <a:t>&gt; meals not offered</a:t>
            </a:r>
            <a:br>
              <a:rPr b="1" lang="nl-NL" sz="5400">
                <a:solidFill>
                  <a:srgbClr val="55A4A4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1" lang="nl-NL" sz="5400">
                <a:solidFill>
                  <a:srgbClr val="55A4A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nl-NL" sz="5400">
                <a:solidFill>
                  <a:srgbClr val="1269B0"/>
                </a:solidFill>
                <a:latin typeface="Calibri"/>
                <a:ea typeface="Calibri"/>
                <a:cs typeface="Calibri"/>
                <a:sym typeface="Calibri"/>
              </a:rPr>
              <a:t>Programme</a:t>
            </a:r>
            <a:br>
              <a:rPr b="1" lang="nl-NL" sz="5400">
                <a:solidFill>
                  <a:srgbClr val="1269B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nl-NL" sz="5400">
                <a:solidFill>
                  <a:srgbClr val="55A4A4"/>
                </a:solidFill>
                <a:latin typeface="Calibri"/>
                <a:ea typeface="Calibri"/>
                <a:cs typeface="Calibri"/>
                <a:sym typeface="Calibri"/>
              </a:rPr>
              <a:t>&gt; preview from July 15th on </a:t>
            </a:r>
            <a:r>
              <a:rPr b="1" lang="nl-NL" sz="5400">
                <a:solidFill>
                  <a:schemeClr val="hlink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/>
              </a:rPr>
              <a:t>www.leadingvoices.nl</a:t>
            </a:r>
            <a:br>
              <a:rPr b="1" lang="nl-NL" sz="5400">
                <a:solidFill>
                  <a:srgbClr val="55A4A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nl-NL" sz="5400">
                <a:solidFill>
                  <a:srgbClr val="55A4A4"/>
                </a:solidFill>
                <a:latin typeface="Calibri"/>
                <a:ea typeface="Calibri"/>
                <a:cs typeface="Calibri"/>
                <a:sym typeface="Calibri"/>
              </a:rPr>
              <a:t>&gt; final programme presented in December 2021</a:t>
            </a:r>
            <a:br>
              <a:rPr b="1" lang="nl-NL" sz="5400">
                <a:solidFill>
                  <a:srgbClr val="55A4A4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1" lang="nl-NL" sz="5400">
                <a:solidFill>
                  <a:srgbClr val="55A4A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nl-NL" sz="5400">
                <a:solidFill>
                  <a:srgbClr val="1269B0"/>
                </a:solidFill>
                <a:latin typeface="Calibri"/>
                <a:ea typeface="Calibri"/>
                <a:cs typeface="Calibri"/>
                <a:sym typeface="Calibri"/>
              </a:rPr>
              <a:t>Stay tuned</a:t>
            </a:r>
            <a:r>
              <a:rPr b="1" lang="nl-NL" sz="5400">
                <a:solidFill>
                  <a:srgbClr val="55A4A4"/>
                </a:solidFill>
                <a:latin typeface="Calibri"/>
                <a:ea typeface="Calibri"/>
                <a:cs typeface="Calibri"/>
                <a:sym typeface="Calibri"/>
              </a:rPr>
              <a:t> &gt; </a:t>
            </a:r>
            <a:r>
              <a:rPr b="1" lang="nl-NL" sz="5326">
                <a:solidFill>
                  <a:srgbClr val="55A4A4"/>
                </a:solidFill>
                <a:latin typeface="Calibri"/>
                <a:ea typeface="Calibri"/>
                <a:cs typeface="Calibri"/>
                <a:sym typeface="Calibri"/>
              </a:rPr>
              <a:t>subscribe to our mailinglist</a:t>
            </a:r>
            <a:br>
              <a:rPr b="1" lang="nl-NL" sz="2800">
                <a:solidFill>
                  <a:srgbClr val="55A4A4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1" lang="nl-NL" sz="7100">
                <a:solidFill>
                  <a:srgbClr val="55A4A4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 sz="4900">
              <a:solidFill>
                <a:srgbClr val="55A4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0" name="Google Shape;210;ge16a65cb03_0_108"/>
          <p:cNvPicPr preferRelativeResize="0"/>
          <p:nvPr/>
        </p:nvPicPr>
        <p:blipFill rotWithShape="1">
          <a:blip r:embed="rId4">
            <a:alphaModFix/>
          </a:blip>
          <a:srcRect b="12185" l="0" r="0" t="-1003"/>
          <a:stretch/>
        </p:blipFill>
        <p:spPr>
          <a:xfrm>
            <a:off x="141525" y="147400"/>
            <a:ext cx="1809939" cy="2006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fbeelding met tekst, illustratie&#10;&#10;Automatisch gegenereerde beschrijving" id="211" name="Google Shape;211;ge16a65cb03_0_108"/>
          <p:cNvPicPr preferRelativeResize="0"/>
          <p:nvPr/>
        </p:nvPicPr>
        <p:blipFill rotWithShape="1">
          <a:blip r:embed="rId5">
            <a:alphaModFix/>
          </a:blip>
          <a:srcRect b="999" l="49641" r="215" t="-1000"/>
          <a:stretch/>
        </p:blipFill>
        <p:spPr>
          <a:xfrm>
            <a:off x="9922250" y="5710900"/>
            <a:ext cx="2131201" cy="90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ge16a65cb03_0_10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058200" y="147400"/>
            <a:ext cx="2914728" cy="122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e16a65cb03_0_95"/>
          <p:cNvSpPr txBox="1"/>
          <p:nvPr>
            <p:ph type="ctrTitle"/>
          </p:nvPr>
        </p:nvSpPr>
        <p:spPr>
          <a:xfrm>
            <a:off x="378750" y="3586450"/>
            <a:ext cx="11434500" cy="14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Font typeface="Calibri"/>
              <a:buNone/>
            </a:pPr>
            <a:r>
              <a:rPr b="1" lang="nl-NL" sz="3544">
                <a:solidFill>
                  <a:srgbClr val="55A4A4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www.leadingvoices.nl</a:t>
            </a:r>
            <a:endParaRPr b="1" sz="3544">
              <a:solidFill>
                <a:srgbClr val="55A4A4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Font typeface="Calibri"/>
              <a:buNone/>
            </a:pPr>
            <a:br>
              <a:rPr b="1" i="1" lang="nl-NL" sz="2700">
                <a:solidFill>
                  <a:schemeClr val="lt1"/>
                </a:solidFill>
              </a:rPr>
            </a:br>
            <a:r>
              <a:rPr b="1" lang="nl-NL" sz="2800">
                <a:solidFill>
                  <a:srgbClr val="1269B0"/>
                </a:solidFill>
              </a:rPr>
              <a:t>Utrecht, the Netherlands, </a:t>
            </a:r>
            <a:r>
              <a:rPr b="1" lang="nl-NL" sz="2800">
                <a:solidFill>
                  <a:srgbClr val="1269B0"/>
                </a:solidFill>
                <a:latin typeface="Arial Black"/>
                <a:ea typeface="Arial Black"/>
                <a:cs typeface="Arial Black"/>
                <a:sym typeface="Arial Black"/>
              </a:rPr>
              <a:t>27 – 31 </a:t>
            </a:r>
            <a:r>
              <a:rPr b="1" lang="nl-NL" sz="2800">
                <a:solidFill>
                  <a:srgbClr val="1269B0"/>
                </a:solidFill>
              </a:rPr>
              <a:t>July 2022</a:t>
            </a:r>
            <a:endParaRPr b="1" i="1" sz="2700">
              <a:solidFill>
                <a:srgbClr val="1269B0"/>
              </a:solidFill>
            </a:endParaRPr>
          </a:p>
        </p:txBody>
      </p:sp>
      <p:pic>
        <p:nvPicPr>
          <p:cNvPr id="218" name="Google Shape;218;ge16a65cb03_0_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26689" y="0"/>
            <a:ext cx="8138623" cy="341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ge16a65cb03_0_95"/>
          <p:cNvPicPr preferRelativeResize="0"/>
          <p:nvPr/>
        </p:nvPicPr>
        <p:blipFill rotWithShape="1">
          <a:blip r:embed="rId5">
            <a:alphaModFix/>
          </a:blip>
          <a:srcRect b="12185" l="0" r="0" t="-1003"/>
          <a:stretch/>
        </p:blipFill>
        <p:spPr>
          <a:xfrm>
            <a:off x="0" y="0"/>
            <a:ext cx="1809939" cy="2006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fbeelding met tekst, illustratie&#10;&#10;Automatisch gegenereerde beschrijving" id="220" name="Google Shape;220;ge16a65cb03_0_95"/>
          <p:cNvPicPr preferRelativeResize="0"/>
          <p:nvPr/>
        </p:nvPicPr>
        <p:blipFill rotWithShape="1">
          <a:blip r:embed="rId6">
            <a:alphaModFix/>
          </a:blip>
          <a:srcRect b="999" l="49641" r="215" t="-1000"/>
          <a:stretch/>
        </p:blipFill>
        <p:spPr>
          <a:xfrm>
            <a:off x="9919250" y="5597725"/>
            <a:ext cx="2131201" cy="90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ge16a65cb03_0_9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12754" y="5668072"/>
            <a:ext cx="4160462" cy="759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ge16a65cb03_0_9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098125" y="5259430"/>
            <a:ext cx="2131200" cy="15985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fbeelding met tekst, illustratie&#10;&#10;Automatisch gegenereerde beschrijving" id="223" name="Google Shape;223;ge16a65cb03_0_95"/>
          <p:cNvPicPr preferRelativeResize="0"/>
          <p:nvPr/>
        </p:nvPicPr>
        <p:blipFill rotWithShape="1">
          <a:blip r:embed="rId6">
            <a:alphaModFix/>
          </a:blip>
          <a:srcRect b="0" l="0" r="51585" t="0"/>
          <a:stretch/>
        </p:blipFill>
        <p:spPr>
          <a:xfrm>
            <a:off x="7507688" y="5668079"/>
            <a:ext cx="2133211" cy="9330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2"/>
          <p:cNvSpPr txBox="1"/>
          <p:nvPr>
            <p:ph type="ctrTitle"/>
          </p:nvPr>
        </p:nvSpPr>
        <p:spPr>
          <a:xfrm>
            <a:off x="1108361" y="574962"/>
            <a:ext cx="10945093" cy="1346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br>
              <a:rPr b="1" lang="nl-NL" sz="9600">
                <a:solidFill>
                  <a:schemeClr val="lt1"/>
                </a:solidFill>
              </a:rPr>
            </a:br>
            <a:br>
              <a:rPr b="1" lang="nl-NL" sz="9600">
                <a:solidFill>
                  <a:schemeClr val="lt1"/>
                </a:solidFill>
              </a:rPr>
            </a:br>
            <a:endParaRPr b="1">
              <a:solidFill>
                <a:schemeClr val="lt1"/>
              </a:solidFill>
            </a:endParaRPr>
          </a:p>
        </p:txBody>
      </p:sp>
      <p:sp>
        <p:nvSpPr>
          <p:cNvPr id="104" name="Google Shape;104;p12"/>
          <p:cNvSpPr txBox="1"/>
          <p:nvPr/>
        </p:nvSpPr>
        <p:spPr>
          <a:xfrm>
            <a:off x="2041901" y="1808043"/>
            <a:ext cx="10150099" cy="48029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75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None/>
            </a:pPr>
            <a:br>
              <a:rPr lang="nl-NL" sz="4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sz="4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5" name="Google Shape;105;p12"/>
          <p:cNvSpPr/>
          <p:nvPr/>
        </p:nvSpPr>
        <p:spPr>
          <a:xfrm>
            <a:off x="5584325" y="374775"/>
            <a:ext cx="5777100" cy="11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1269B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2"/>
          <p:cNvSpPr txBox="1"/>
          <p:nvPr/>
        </p:nvSpPr>
        <p:spPr>
          <a:xfrm>
            <a:off x="2097415" y="1421258"/>
            <a:ext cx="8735400" cy="46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</a:pPr>
            <a:br>
              <a:rPr lang="nl-NL" sz="5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nl-NL" sz="4900">
                <a:solidFill>
                  <a:srgbClr val="1269B0"/>
                </a:solidFill>
                <a:latin typeface="Calibri"/>
                <a:ea typeface="Calibri"/>
                <a:cs typeface="Calibri"/>
                <a:sym typeface="Calibri"/>
              </a:rPr>
              <a:t>WHY THIS EVENT?</a:t>
            </a:r>
            <a:br>
              <a:rPr b="1" lang="nl-NL" sz="4900">
                <a:solidFill>
                  <a:srgbClr val="55A4A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nl-NL" sz="3071">
                <a:solidFill>
                  <a:srgbClr val="55A4A4"/>
                </a:solidFill>
                <a:latin typeface="Calibri"/>
                <a:ea typeface="Calibri"/>
                <a:cs typeface="Calibri"/>
                <a:sym typeface="Calibri"/>
              </a:rPr>
              <a:t>&gt; no European meeting point</a:t>
            </a:r>
            <a:br>
              <a:rPr b="1" lang="nl-NL" sz="3071">
                <a:solidFill>
                  <a:srgbClr val="55A4A4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1" lang="nl-NL" sz="3071">
                <a:solidFill>
                  <a:srgbClr val="55A4A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nl-NL" sz="3071">
                <a:solidFill>
                  <a:srgbClr val="55A4A4"/>
                </a:solidFill>
                <a:latin typeface="Calibri"/>
                <a:ea typeface="Calibri"/>
                <a:cs typeface="Calibri"/>
                <a:sym typeface="Calibri"/>
              </a:rPr>
              <a:t>&gt; success of the conductors &amp; composers programme in the EUROPA CANTAT festival since 2009</a:t>
            </a:r>
            <a:br>
              <a:rPr b="1" lang="nl-NL" sz="3071">
                <a:solidFill>
                  <a:srgbClr val="55A4A4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1" lang="nl-NL" sz="3071">
                <a:solidFill>
                  <a:srgbClr val="55A4A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nl-NL" sz="3071">
                <a:solidFill>
                  <a:srgbClr val="55A4A4"/>
                </a:solidFill>
                <a:latin typeface="Calibri"/>
                <a:ea typeface="Calibri"/>
                <a:cs typeface="Calibri"/>
                <a:sym typeface="Calibri"/>
              </a:rPr>
              <a:t>&gt; research, wish from the network</a:t>
            </a:r>
            <a:br>
              <a:rPr lang="nl-NL" sz="4900">
                <a:solidFill>
                  <a:srgbClr val="55A4A4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4900">
              <a:solidFill>
                <a:srgbClr val="55A4A4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07" name="Google Shape;107;p12"/>
          <p:cNvPicPr preferRelativeResize="0"/>
          <p:nvPr/>
        </p:nvPicPr>
        <p:blipFill rotWithShape="1">
          <a:blip r:embed="rId3">
            <a:alphaModFix/>
          </a:blip>
          <a:srcRect b="12185" l="0" r="0" t="-1003"/>
          <a:stretch/>
        </p:blipFill>
        <p:spPr>
          <a:xfrm>
            <a:off x="141525" y="147400"/>
            <a:ext cx="1809939" cy="2006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fbeelding met tekst, illustratie&#10;&#10;Automatisch gegenereerde beschrijving" id="108" name="Google Shape;108;p12"/>
          <p:cNvPicPr preferRelativeResize="0"/>
          <p:nvPr/>
        </p:nvPicPr>
        <p:blipFill rotWithShape="1">
          <a:blip r:embed="rId4">
            <a:alphaModFix/>
          </a:blip>
          <a:srcRect b="999" l="49641" r="215" t="-1000"/>
          <a:stretch/>
        </p:blipFill>
        <p:spPr>
          <a:xfrm>
            <a:off x="9922250" y="5710900"/>
            <a:ext cx="2131201" cy="90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058200" y="147400"/>
            <a:ext cx="2914728" cy="122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e16a65cb03_0_22"/>
          <p:cNvSpPr txBox="1"/>
          <p:nvPr>
            <p:ph type="ctrTitle"/>
          </p:nvPr>
        </p:nvSpPr>
        <p:spPr>
          <a:xfrm>
            <a:off x="1108361" y="574962"/>
            <a:ext cx="10945200" cy="13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br>
              <a:rPr b="1" lang="nl-NL" sz="9600">
                <a:solidFill>
                  <a:schemeClr val="lt1"/>
                </a:solidFill>
              </a:rPr>
            </a:br>
            <a:br>
              <a:rPr b="1" lang="nl-NL" sz="9600">
                <a:solidFill>
                  <a:schemeClr val="lt1"/>
                </a:solidFill>
              </a:rPr>
            </a:br>
            <a:endParaRPr b="1">
              <a:solidFill>
                <a:schemeClr val="lt1"/>
              </a:solidFill>
            </a:endParaRPr>
          </a:p>
        </p:txBody>
      </p:sp>
      <p:sp>
        <p:nvSpPr>
          <p:cNvPr id="115" name="Google Shape;115;ge16a65cb03_0_22"/>
          <p:cNvSpPr txBox="1"/>
          <p:nvPr/>
        </p:nvSpPr>
        <p:spPr>
          <a:xfrm>
            <a:off x="2041901" y="1808043"/>
            <a:ext cx="10150200" cy="48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75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None/>
            </a:pPr>
            <a:br>
              <a:rPr lang="nl-NL" sz="4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sz="4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6" name="Google Shape;116;ge16a65cb03_0_22"/>
          <p:cNvSpPr/>
          <p:nvPr/>
        </p:nvSpPr>
        <p:spPr>
          <a:xfrm>
            <a:off x="5584325" y="374775"/>
            <a:ext cx="5777100" cy="11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1269B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ge16a65cb03_0_22"/>
          <p:cNvSpPr txBox="1"/>
          <p:nvPr/>
        </p:nvSpPr>
        <p:spPr>
          <a:xfrm>
            <a:off x="2626015" y="1421258"/>
            <a:ext cx="8735400" cy="46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47500"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br>
              <a:rPr lang="nl-NL" sz="5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nl-NL" sz="7005">
                <a:solidFill>
                  <a:srgbClr val="1269B0"/>
                </a:solidFill>
                <a:latin typeface="Calibri"/>
                <a:ea typeface="Calibri"/>
                <a:cs typeface="Calibri"/>
                <a:sym typeface="Calibri"/>
              </a:rPr>
              <a:t>FOR WHOM IS THIS EVENT?</a:t>
            </a:r>
            <a:br>
              <a:rPr b="1" lang="nl-NL" sz="4900">
                <a:solidFill>
                  <a:srgbClr val="55A4A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nl-NL" sz="7100">
                <a:solidFill>
                  <a:srgbClr val="55A4A4"/>
                </a:solidFill>
                <a:latin typeface="Calibri"/>
                <a:ea typeface="Calibri"/>
                <a:cs typeface="Calibri"/>
                <a:sym typeface="Calibri"/>
              </a:rPr>
              <a:t>&gt; conductors &amp; vocal leaders</a:t>
            </a:r>
            <a:br>
              <a:rPr b="1" lang="nl-NL" sz="7100">
                <a:solidFill>
                  <a:srgbClr val="55A4A4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1" lang="nl-NL" sz="7100">
                <a:solidFill>
                  <a:srgbClr val="55A4A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nl-NL" sz="7100">
                <a:solidFill>
                  <a:srgbClr val="55A4A4"/>
                </a:solidFill>
                <a:latin typeface="Calibri"/>
                <a:ea typeface="Calibri"/>
                <a:cs typeface="Calibri"/>
                <a:sym typeface="Calibri"/>
              </a:rPr>
              <a:t>&gt; music teachers &amp; vocal coaches</a:t>
            </a:r>
            <a:endParaRPr>
              <a:solidFill>
                <a:srgbClr val="55A4A4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br>
              <a:rPr b="1" lang="nl-NL" sz="7100">
                <a:solidFill>
                  <a:srgbClr val="55A4A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nl-NL" sz="7100">
                <a:solidFill>
                  <a:srgbClr val="55A4A4"/>
                </a:solidFill>
                <a:latin typeface="Calibri"/>
                <a:ea typeface="Calibri"/>
                <a:cs typeface="Calibri"/>
                <a:sym typeface="Calibri"/>
              </a:rPr>
              <a:t>&gt; composers &amp; creators</a:t>
            </a:r>
            <a:br>
              <a:rPr b="1" lang="nl-NL" sz="7100">
                <a:solidFill>
                  <a:srgbClr val="55A4A4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1" lang="nl-NL" sz="7100">
                <a:solidFill>
                  <a:srgbClr val="55A4A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nl-NL" sz="7100">
                <a:solidFill>
                  <a:srgbClr val="55A4A4"/>
                </a:solidFill>
                <a:latin typeface="Calibri"/>
                <a:ea typeface="Calibri"/>
                <a:cs typeface="Calibri"/>
                <a:sym typeface="Calibri"/>
              </a:rPr>
              <a:t>&gt; managers &amp; artistic leaders</a:t>
            </a:r>
            <a:br>
              <a:rPr b="1" lang="nl-NL" sz="7100">
                <a:solidFill>
                  <a:srgbClr val="55A4A4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1" lang="nl-NL" sz="7100">
                <a:solidFill>
                  <a:srgbClr val="55A4A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nl-NL" sz="7100">
                <a:solidFill>
                  <a:srgbClr val="55A4A4"/>
                </a:solidFill>
                <a:latin typeface="Calibri"/>
                <a:ea typeface="Calibri"/>
                <a:cs typeface="Calibri"/>
                <a:sym typeface="Calibri"/>
              </a:rPr>
              <a:t>&gt; students </a:t>
            </a:r>
            <a:r>
              <a:rPr b="1" i="1" lang="nl-NL" sz="7100">
                <a:solidFill>
                  <a:srgbClr val="55A4A4"/>
                </a:solidFill>
                <a:latin typeface="Calibri"/>
                <a:ea typeface="Calibri"/>
                <a:cs typeface="Calibri"/>
                <a:sym typeface="Calibri"/>
              </a:rPr>
              <a:t>in the above fields</a:t>
            </a:r>
            <a:br>
              <a:rPr b="1" lang="nl-NL" sz="7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 sz="4900">
              <a:solidFill>
                <a:srgbClr val="55A4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fbeelding met tekst, illustratie&#10;&#10;Automatisch gegenereerde beschrijving" id="118" name="Google Shape;118;ge16a65cb03_0_22"/>
          <p:cNvPicPr preferRelativeResize="0"/>
          <p:nvPr/>
        </p:nvPicPr>
        <p:blipFill rotWithShape="1">
          <a:blip r:embed="rId3">
            <a:alphaModFix/>
          </a:blip>
          <a:srcRect b="999" l="49641" r="215" t="-1000"/>
          <a:stretch/>
        </p:blipFill>
        <p:spPr>
          <a:xfrm>
            <a:off x="9922250" y="5710900"/>
            <a:ext cx="2131201" cy="90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ge16a65cb03_0_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58200" y="147400"/>
            <a:ext cx="2914728" cy="122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ge16a65cb03_0_22"/>
          <p:cNvPicPr preferRelativeResize="0"/>
          <p:nvPr/>
        </p:nvPicPr>
        <p:blipFill rotWithShape="1">
          <a:blip r:embed="rId5">
            <a:alphaModFix/>
          </a:blip>
          <a:srcRect b="0" l="22768" r="9204" t="0"/>
          <a:stretch/>
        </p:blipFill>
        <p:spPr>
          <a:xfrm flipH="1">
            <a:off x="64348" y="4296306"/>
            <a:ext cx="2483302" cy="2433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ge16a65cb03_0_22"/>
          <p:cNvPicPr preferRelativeResize="0"/>
          <p:nvPr/>
        </p:nvPicPr>
        <p:blipFill rotWithShape="1">
          <a:blip r:embed="rId6">
            <a:alphaModFix/>
          </a:blip>
          <a:srcRect b="0" l="27839" r="30831" t="17627"/>
          <a:stretch/>
        </p:blipFill>
        <p:spPr>
          <a:xfrm>
            <a:off x="9058199" y="1672700"/>
            <a:ext cx="2698998" cy="3634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ge16a65cb03_0_22"/>
          <p:cNvPicPr preferRelativeResize="0"/>
          <p:nvPr/>
        </p:nvPicPr>
        <p:blipFill rotWithShape="1">
          <a:blip r:embed="rId7">
            <a:alphaModFix/>
          </a:blip>
          <a:srcRect b="0" l="25635" r="24462" t="26373"/>
          <a:stretch/>
        </p:blipFill>
        <p:spPr>
          <a:xfrm>
            <a:off x="64350" y="64350"/>
            <a:ext cx="2483302" cy="24419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e16a65cb03_0_32"/>
          <p:cNvSpPr txBox="1"/>
          <p:nvPr>
            <p:ph type="ctrTitle"/>
          </p:nvPr>
        </p:nvSpPr>
        <p:spPr>
          <a:xfrm>
            <a:off x="1108361" y="574962"/>
            <a:ext cx="10945200" cy="13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br>
              <a:rPr b="1" lang="nl-NL" sz="9600">
                <a:solidFill>
                  <a:schemeClr val="lt1"/>
                </a:solidFill>
              </a:rPr>
            </a:br>
            <a:br>
              <a:rPr b="1" lang="nl-NL" sz="9600">
                <a:solidFill>
                  <a:schemeClr val="lt1"/>
                </a:solidFill>
              </a:rPr>
            </a:br>
            <a:endParaRPr b="1">
              <a:solidFill>
                <a:schemeClr val="lt1"/>
              </a:solidFill>
            </a:endParaRPr>
          </a:p>
        </p:txBody>
      </p:sp>
      <p:sp>
        <p:nvSpPr>
          <p:cNvPr id="128" name="Google Shape;128;ge16a65cb03_0_32"/>
          <p:cNvSpPr txBox="1"/>
          <p:nvPr/>
        </p:nvSpPr>
        <p:spPr>
          <a:xfrm>
            <a:off x="2041901" y="1808043"/>
            <a:ext cx="10150200" cy="48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75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None/>
            </a:pPr>
            <a:br>
              <a:rPr lang="nl-NL" sz="4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sz="4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9" name="Google Shape;129;ge16a65cb03_0_32"/>
          <p:cNvSpPr/>
          <p:nvPr/>
        </p:nvSpPr>
        <p:spPr>
          <a:xfrm>
            <a:off x="5584325" y="374775"/>
            <a:ext cx="5777100" cy="11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1269B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ge16a65cb03_0_32"/>
          <p:cNvSpPr txBox="1"/>
          <p:nvPr/>
        </p:nvSpPr>
        <p:spPr>
          <a:xfrm>
            <a:off x="2097415" y="1421258"/>
            <a:ext cx="8735400" cy="46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br>
              <a:rPr lang="nl-NL" sz="5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nl-NL" sz="4814">
                <a:solidFill>
                  <a:srgbClr val="1269B0"/>
                </a:solidFill>
                <a:latin typeface="Calibri"/>
                <a:ea typeface="Calibri"/>
                <a:cs typeface="Calibri"/>
                <a:sym typeface="Calibri"/>
              </a:rPr>
              <a:t>MUSIC COMMISSION</a:t>
            </a:r>
            <a:br>
              <a:rPr b="1" lang="nl-NL" sz="4900">
                <a:solidFill>
                  <a:srgbClr val="55A4A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nl-NL" sz="3682">
                <a:solidFill>
                  <a:srgbClr val="55A4A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Burak Onur Erdem (TR) | </a:t>
            </a:r>
            <a:r>
              <a:rPr b="1" i="1" lang="nl-NL" sz="3682">
                <a:solidFill>
                  <a:srgbClr val="55A4A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Chair</a:t>
            </a:r>
            <a:br>
              <a:rPr b="1" i="1" lang="nl-NL" sz="3682">
                <a:solidFill>
                  <a:srgbClr val="55A4A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</a:br>
            <a:r>
              <a:rPr b="1" lang="nl-NL" sz="3682">
                <a:solidFill>
                  <a:srgbClr val="55A4A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Martin Wildhaber (CH)</a:t>
            </a:r>
            <a:br>
              <a:rPr b="1" lang="nl-NL" sz="3682">
                <a:solidFill>
                  <a:srgbClr val="55A4A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</a:br>
            <a:r>
              <a:rPr b="1" lang="nl-NL" sz="3682">
                <a:solidFill>
                  <a:srgbClr val="55A4A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Merel Martens (NL)</a:t>
            </a:r>
            <a:br>
              <a:rPr b="1" lang="nl-NL" sz="3682">
                <a:solidFill>
                  <a:srgbClr val="55A4A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</a:br>
            <a:r>
              <a:rPr b="1" lang="nl-NL" sz="3682">
                <a:solidFill>
                  <a:srgbClr val="55A4A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Yuval Weinberg (DE)</a:t>
            </a:r>
            <a:br>
              <a:rPr b="1" lang="nl-NL" sz="3682">
                <a:solidFill>
                  <a:srgbClr val="55A4A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</a:br>
            <a:r>
              <a:rPr b="1" lang="nl-NL" sz="3682">
                <a:solidFill>
                  <a:srgbClr val="55A4A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Seán Doherty (IR)</a:t>
            </a:r>
            <a:br>
              <a:rPr b="1" lang="nl-NL" sz="3682">
                <a:solidFill>
                  <a:srgbClr val="55A4A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</a:br>
            <a:r>
              <a:rPr b="1" lang="nl-NL" sz="3682">
                <a:solidFill>
                  <a:srgbClr val="55A4A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Elisenda Carrasco (ES)</a:t>
            </a:r>
            <a:br>
              <a:rPr b="1" lang="nl-NL" sz="3682">
                <a:solidFill>
                  <a:srgbClr val="55A4A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</a:br>
            <a:r>
              <a:rPr b="1" lang="nl-NL" sz="3682">
                <a:solidFill>
                  <a:srgbClr val="55A4A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Laura Lopes (PT)</a:t>
            </a:r>
            <a:br>
              <a:rPr b="1" lang="nl-NL" sz="3682">
                <a:solidFill>
                  <a:srgbClr val="55A4A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</a:br>
            <a:r>
              <a:rPr b="1" lang="nl-NL" sz="3682">
                <a:solidFill>
                  <a:srgbClr val="55A4A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Panda van Proosdij (NL)</a:t>
            </a:r>
            <a:endParaRPr b="1" sz="3682">
              <a:solidFill>
                <a:srgbClr val="55A4A4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10204"/>
              <a:buFont typeface="Calibri"/>
              <a:buNone/>
            </a:pPr>
            <a:r>
              <a:t/>
            </a:r>
            <a:endParaRPr b="1" sz="4900">
              <a:solidFill>
                <a:srgbClr val="55A4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ge16a65cb03_0_32"/>
          <p:cNvPicPr preferRelativeResize="0"/>
          <p:nvPr/>
        </p:nvPicPr>
        <p:blipFill rotWithShape="1">
          <a:blip r:embed="rId3">
            <a:alphaModFix/>
          </a:blip>
          <a:srcRect b="12185" l="0" r="0" t="-1003"/>
          <a:stretch/>
        </p:blipFill>
        <p:spPr>
          <a:xfrm>
            <a:off x="141525" y="147400"/>
            <a:ext cx="1809939" cy="2006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fbeelding met tekst, illustratie&#10;&#10;Automatisch gegenereerde beschrijving" id="132" name="Google Shape;132;ge16a65cb03_0_32"/>
          <p:cNvPicPr preferRelativeResize="0"/>
          <p:nvPr/>
        </p:nvPicPr>
        <p:blipFill rotWithShape="1">
          <a:blip r:embed="rId4">
            <a:alphaModFix/>
          </a:blip>
          <a:srcRect b="999" l="49641" r="215" t="-1000"/>
          <a:stretch/>
        </p:blipFill>
        <p:spPr>
          <a:xfrm>
            <a:off x="9922250" y="5710900"/>
            <a:ext cx="2131201" cy="90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ge16a65cb03_0_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058200" y="147400"/>
            <a:ext cx="2914728" cy="122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e16a65cb03_0_44"/>
          <p:cNvSpPr txBox="1"/>
          <p:nvPr>
            <p:ph type="ctrTitle"/>
          </p:nvPr>
        </p:nvSpPr>
        <p:spPr>
          <a:xfrm>
            <a:off x="1108361" y="574962"/>
            <a:ext cx="10945200" cy="13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br>
              <a:rPr b="1" lang="nl-NL" sz="9600">
                <a:solidFill>
                  <a:schemeClr val="lt1"/>
                </a:solidFill>
              </a:rPr>
            </a:br>
            <a:br>
              <a:rPr b="1" lang="nl-NL" sz="9600">
                <a:solidFill>
                  <a:schemeClr val="lt1"/>
                </a:solidFill>
              </a:rPr>
            </a:br>
            <a:endParaRPr b="1">
              <a:solidFill>
                <a:schemeClr val="lt1"/>
              </a:solidFill>
            </a:endParaRPr>
          </a:p>
        </p:txBody>
      </p:sp>
      <p:sp>
        <p:nvSpPr>
          <p:cNvPr id="139" name="Google Shape;139;ge16a65cb03_0_44"/>
          <p:cNvSpPr txBox="1"/>
          <p:nvPr/>
        </p:nvSpPr>
        <p:spPr>
          <a:xfrm>
            <a:off x="2041901" y="1808043"/>
            <a:ext cx="10150200" cy="48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Verdana"/>
              <a:buNone/>
            </a:pPr>
            <a:br>
              <a:rPr lang="nl-NL" sz="4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sz="4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0" name="Google Shape;140;ge16a65cb03_0_44"/>
          <p:cNvSpPr/>
          <p:nvPr/>
        </p:nvSpPr>
        <p:spPr>
          <a:xfrm>
            <a:off x="5584325" y="374775"/>
            <a:ext cx="5777100" cy="11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1269B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ge16a65cb03_0_44"/>
          <p:cNvSpPr txBox="1"/>
          <p:nvPr/>
        </p:nvSpPr>
        <p:spPr>
          <a:xfrm>
            <a:off x="2097415" y="1421258"/>
            <a:ext cx="8735400" cy="46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br>
              <a:rPr lang="nl-NL" sz="5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nl-NL" sz="5432">
                <a:solidFill>
                  <a:srgbClr val="1269B0"/>
                </a:solidFill>
                <a:latin typeface="Calibri"/>
                <a:ea typeface="Calibri"/>
                <a:cs typeface="Calibri"/>
                <a:sym typeface="Calibri"/>
              </a:rPr>
              <a:t>Explore the future of collective singing</a:t>
            </a:r>
            <a:br>
              <a:rPr b="1" lang="nl-NL" sz="5432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nl-NL" sz="3820">
                <a:solidFill>
                  <a:srgbClr val="55A4A4"/>
                </a:solidFill>
                <a:latin typeface="Calibri"/>
                <a:ea typeface="Calibri"/>
                <a:cs typeface="Calibri"/>
                <a:sym typeface="Calibri"/>
              </a:rPr>
              <a:t>&gt; Necessity &amp; urgency even more clear now</a:t>
            </a:r>
            <a:endParaRPr sz="2420">
              <a:solidFill>
                <a:srgbClr val="55A4A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nl-NL" sz="3820">
                <a:solidFill>
                  <a:srgbClr val="55A4A4"/>
                </a:solidFill>
                <a:latin typeface="Calibri"/>
                <a:ea typeface="Calibri"/>
                <a:cs typeface="Calibri"/>
                <a:sym typeface="Calibri"/>
              </a:rPr>
              <a:t>&gt; New ways of working</a:t>
            </a:r>
            <a:br>
              <a:rPr b="1" lang="nl-NL" sz="3820">
                <a:solidFill>
                  <a:srgbClr val="55A4A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nl-NL" sz="3820">
                <a:solidFill>
                  <a:srgbClr val="55A4A4"/>
                </a:solidFill>
                <a:latin typeface="Calibri"/>
                <a:ea typeface="Calibri"/>
                <a:cs typeface="Calibri"/>
                <a:sym typeface="Calibri"/>
              </a:rPr>
              <a:t>&gt; New challenges</a:t>
            </a:r>
            <a:endParaRPr sz="2420">
              <a:solidFill>
                <a:srgbClr val="55A4A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nl-NL" sz="3820">
                <a:solidFill>
                  <a:srgbClr val="55A4A4"/>
                </a:solidFill>
                <a:latin typeface="Calibri"/>
                <a:ea typeface="Calibri"/>
                <a:cs typeface="Calibri"/>
                <a:sym typeface="Calibri"/>
              </a:rPr>
              <a:t>&gt; New landscape</a:t>
            </a:r>
            <a:br>
              <a:rPr b="1" lang="nl-NL" sz="3820">
                <a:solidFill>
                  <a:srgbClr val="55A4A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nl-NL" sz="3820">
                <a:solidFill>
                  <a:srgbClr val="55A4A4"/>
                </a:solidFill>
                <a:latin typeface="Calibri"/>
                <a:ea typeface="Calibri"/>
                <a:cs typeface="Calibri"/>
                <a:sym typeface="Calibri"/>
              </a:rPr>
              <a:t>&gt; New ways to connect</a:t>
            </a:r>
            <a:br>
              <a:rPr b="1" lang="nl-NL" sz="3820">
                <a:solidFill>
                  <a:srgbClr val="55A4A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nl-NL" sz="3820">
                <a:solidFill>
                  <a:srgbClr val="55A4A4"/>
                </a:solidFill>
                <a:latin typeface="Calibri"/>
                <a:ea typeface="Calibri"/>
                <a:cs typeface="Calibri"/>
                <a:sym typeface="Calibri"/>
              </a:rPr>
              <a:t>&gt; New tools</a:t>
            </a:r>
            <a:endParaRPr sz="2420">
              <a:solidFill>
                <a:srgbClr val="55A4A4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41336"/>
              <a:buFont typeface="Calibri"/>
              <a:buNone/>
            </a:pPr>
            <a:r>
              <a:rPr b="1" lang="nl-NL" sz="3820">
                <a:solidFill>
                  <a:srgbClr val="55A4A4"/>
                </a:solidFill>
                <a:latin typeface="Calibri"/>
                <a:ea typeface="Calibri"/>
                <a:cs typeface="Calibri"/>
                <a:sym typeface="Calibri"/>
              </a:rPr>
              <a:t>&gt; New ideas concerning travel &amp; meeting</a:t>
            </a:r>
            <a:br>
              <a:rPr b="1" lang="nl-NL" sz="2800">
                <a:solidFill>
                  <a:srgbClr val="55A4A4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1" lang="nl-NL" sz="7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 sz="4900">
              <a:solidFill>
                <a:srgbClr val="55A4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Google Shape;142;ge16a65cb03_0_44"/>
          <p:cNvPicPr preferRelativeResize="0"/>
          <p:nvPr/>
        </p:nvPicPr>
        <p:blipFill rotWithShape="1">
          <a:blip r:embed="rId3">
            <a:alphaModFix/>
          </a:blip>
          <a:srcRect b="12185" l="0" r="0" t="-1003"/>
          <a:stretch/>
        </p:blipFill>
        <p:spPr>
          <a:xfrm>
            <a:off x="141525" y="147400"/>
            <a:ext cx="1809939" cy="2006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fbeelding met tekst, illustratie&#10;&#10;Automatisch gegenereerde beschrijving" id="143" name="Google Shape;143;ge16a65cb03_0_44"/>
          <p:cNvPicPr preferRelativeResize="0"/>
          <p:nvPr/>
        </p:nvPicPr>
        <p:blipFill rotWithShape="1">
          <a:blip r:embed="rId4">
            <a:alphaModFix/>
          </a:blip>
          <a:srcRect b="999" l="49641" r="215" t="-1000"/>
          <a:stretch/>
        </p:blipFill>
        <p:spPr>
          <a:xfrm>
            <a:off x="9922250" y="5710900"/>
            <a:ext cx="2131201" cy="90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ge16a65cb03_0_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058200" y="147400"/>
            <a:ext cx="2914728" cy="122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e16a65cb03_0_54"/>
          <p:cNvSpPr txBox="1"/>
          <p:nvPr>
            <p:ph type="ctrTitle"/>
          </p:nvPr>
        </p:nvSpPr>
        <p:spPr>
          <a:xfrm>
            <a:off x="1108361" y="574962"/>
            <a:ext cx="10945200" cy="13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br>
              <a:rPr b="1" lang="nl-NL" sz="9600">
                <a:solidFill>
                  <a:schemeClr val="lt1"/>
                </a:solidFill>
              </a:rPr>
            </a:br>
            <a:br>
              <a:rPr b="1" lang="nl-NL" sz="9600">
                <a:solidFill>
                  <a:schemeClr val="lt1"/>
                </a:solidFill>
              </a:rPr>
            </a:br>
            <a:endParaRPr b="1">
              <a:solidFill>
                <a:schemeClr val="lt1"/>
              </a:solidFill>
            </a:endParaRPr>
          </a:p>
        </p:txBody>
      </p:sp>
      <p:sp>
        <p:nvSpPr>
          <p:cNvPr id="150" name="Google Shape;150;ge16a65cb03_0_54"/>
          <p:cNvSpPr txBox="1"/>
          <p:nvPr/>
        </p:nvSpPr>
        <p:spPr>
          <a:xfrm>
            <a:off x="2041901" y="1808043"/>
            <a:ext cx="10150200" cy="48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Verdana"/>
              <a:buNone/>
            </a:pPr>
            <a:br>
              <a:rPr lang="nl-NL" sz="4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sz="4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1" name="Google Shape;151;ge16a65cb03_0_54"/>
          <p:cNvSpPr/>
          <p:nvPr/>
        </p:nvSpPr>
        <p:spPr>
          <a:xfrm>
            <a:off x="5584325" y="374775"/>
            <a:ext cx="5777100" cy="11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1269B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ge16a65cb03_0_54"/>
          <p:cNvSpPr txBox="1"/>
          <p:nvPr/>
        </p:nvSpPr>
        <p:spPr>
          <a:xfrm>
            <a:off x="2097426" y="1421250"/>
            <a:ext cx="9405600" cy="46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br>
              <a:rPr lang="nl-NL" sz="5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nl-NL" sz="5690">
                <a:solidFill>
                  <a:srgbClr val="1269B0"/>
                </a:solidFill>
                <a:latin typeface="Calibri"/>
                <a:ea typeface="Calibri"/>
                <a:cs typeface="Calibri"/>
                <a:sym typeface="Calibri"/>
              </a:rPr>
              <a:t>What to expect?</a:t>
            </a:r>
            <a:r>
              <a:rPr b="1" lang="nl-NL" sz="4400">
                <a:solidFill>
                  <a:srgbClr val="1269B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b="1" lang="nl-NL" sz="4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nl-NL" sz="5400">
                <a:solidFill>
                  <a:srgbClr val="55A4A4"/>
                </a:solidFill>
                <a:latin typeface="Calibri"/>
                <a:ea typeface="Calibri"/>
                <a:cs typeface="Calibri"/>
                <a:sym typeface="Calibri"/>
              </a:rPr>
              <a:t>&gt; 5 days</a:t>
            </a:r>
            <a:br>
              <a:rPr b="1" lang="nl-NL" sz="5400">
                <a:solidFill>
                  <a:srgbClr val="55A4A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nl-NL" sz="5400">
                <a:solidFill>
                  <a:srgbClr val="55A4A4"/>
                </a:solidFill>
                <a:latin typeface="Calibri"/>
                <a:ea typeface="Calibri"/>
                <a:cs typeface="Calibri"/>
                <a:sym typeface="Calibri"/>
              </a:rPr>
              <a:t>&gt; a European meeting point – also digital</a:t>
            </a:r>
            <a:br>
              <a:rPr b="1" lang="nl-NL" sz="5400">
                <a:solidFill>
                  <a:srgbClr val="55A4A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nl-NL" sz="5400">
                <a:solidFill>
                  <a:srgbClr val="55A4A4"/>
                </a:solidFill>
                <a:latin typeface="Calibri"/>
                <a:ea typeface="Calibri"/>
                <a:cs typeface="Calibri"/>
                <a:sym typeface="Calibri"/>
              </a:rPr>
              <a:t>&gt; exchange, network, scores, platform</a:t>
            </a:r>
            <a:br>
              <a:rPr b="1" lang="nl-NL" sz="5400">
                <a:solidFill>
                  <a:srgbClr val="55A4A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nl-NL" sz="5400">
                <a:solidFill>
                  <a:srgbClr val="55A4A4"/>
                </a:solidFill>
                <a:latin typeface="Calibri"/>
                <a:ea typeface="Calibri"/>
                <a:cs typeface="Calibri"/>
                <a:sym typeface="Calibri"/>
              </a:rPr>
              <a:t>&gt; concerts, workshops, experiments</a:t>
            </a:r>
            <a:br>
              <a:rPr b="1" lang="nl-NL" sz="5400">
                <a:solidFill>
                  <a:srgbClr val="55A4A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nl-NL" sz="5400">
                <a:solidFill>
                  <a:srgbClr val="55A4A4"/>
                </a:solidFill>
                <a:latin typeface="Calibri"/>
                <a:ea typeface="Calibri"/>
                <a:cs typeface="Calibri"/>
                <a:sym typeface="Calibri"/>
              </a:rPr>
              <a:t>&gt; parts accessible online</a:t>
            </a:r>
            <a:br>
              <a:rPr b="1" lang="nl-NL" sz="2800">
                <a:solidFill>
                  <a:srgbClr val="55A4A4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1" lang="nl-NL" sz="7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 sz="4900">
              <a:solidFill>
                <a:srgbClr val="55A4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ge16a65cb03_0_54"/>
          <p:cNvPicPr preferRelativeResize="0"/>
          <p:nvPr/>
        </p:nvPicPr>
        <p:blipFill rotWithShape="1">
          <a:blip r:embed="rId3">
            <a:alphaModFix/>
          </a:blip>
          <a:srcRect b="12185" l="0" r="0" t="-1003"/>
          <a:stretch/>
        </p:blipFill>
        <p:spPr>
          <a:xfrm>
            <a:off x="141525" y="147400"/>
            <a:ext cx="1809939" cy="2006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fbeelding met tekst, illustratie&#10;&#10;Automatisch gegenereerde beschrijving" id="154" name="Google Shape;154;ge16a65cb03_0_54"/>
          <p:cNvPicPr preferRelativeResize="0"/>
          <p:nvPr/>
        </p:nvPicPr>
        <p:blipFill rotWithShape="1">
          <a:blip r:embed="rId4">
            <a:alphaModFix/>
          </a:blip>
          <a:srcRect b="999" l="49641" r="215" t="-1000"/>
          <a:stretch/>
        </p:blipFill>
        <p:spPr>
          <a:xfrm>
            <a:off x="9922250" y="5710900"/>
            <a:ext cx="2131201" cy="90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ge16a65cb03_0_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058200" y="147400"/>
            <a:ext cx="2914728" cy="122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e16a65cb03_0_64"/>
          <p:cNvSpPr txBox="1"/>
          <p:nvPr>
            <p:ph type="ctrTitle"/>
          </p:nvPr>
        </p:nvSpPr>
        <p:spPr>
          <a:xfrm>
            <a:off x="1108361" y="574962"/>
            <a:ext cx="10945200" cy="13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br>
              <a:rPr b="1" lang="nl-NL" sz="9600">
                <a:solidFill>
                  <a:schemeClr val="lt1"/>
                </a:solidFill>
              </a:rPr>
            </a:br>
            <a:br>
              <a:rPr b="1" lang="nl-NL" sz="9600">
                <a:solidFill>
                  <a:schemeClr val="lt1"/>
                </a:solidFill>
              </a:rPr>
            </a:br>
            <a:endParaRPr b="1">
              <a:solidFill>
                <a:schemeClr val="lt1"/>
              </a:solidFill>
            </a:endParaRPr>
          </a:p>
        </p:txBody>
      </p:sp>
      <p:sp>
        <p:nvSpPr>
          <p:cNvPr id="161" name="Google Shape;161;ge16a65cb03_0_64"/>
          <p:cNvSpPr txBox="1"/>
          <p:nvPr/>
        </p:nvSpPr>
        <p:spPr>
          <a:xfrm>
            <a:off x="2041901" y="1808043"/>
            <a:ext cx="10150200" cy="48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Verdana"/>
              <a:buNone/>
            </a:pPr>
            <a:br>
              <a:rPr lang="nl-NL" sz="4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sz="4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2" name="Google Shape;162;ge16a65cb03_0_64"/>
          <p:cNvSpPr/>
          <p:nvPr/>
        </p:nvSpPr>
        <p:spPr>
          <a:xfrm>
            <a:off x="5584325" y="374775"/>
            <a:ext cx="5777100" cy="11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1269B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ge16a65cb03_0_64"/>
          <p:cNvSpPr txBox="1"/>
          <p:nvPr/>
        </p:nvSpPr>
        <p:spPr>
          <a:xfrm>
            <a:off x="2097426" y="1421250"/>
            <a:ext cx="9405600" cy="46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47500"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br>
              <a:rPr lang="nl-NL" sz="5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nl-NL" sz="8997">
                <a:solidFill>
                  <a:srgbClr val="1269B0"/>
                </a:solidFill>
                <a:latin typeface="Calibri"/>
                <a:ea typeface="Calibri"/>
                <a:cs typeface="Calibri"/>
                <a:sym typeface="Calibri"/>
              </a:rPr>
              <a:t>5 T</a:t>
            </a:r>
            <a:r>
              <a:rPr b="1" lang="nl-NL" sz="8997">
                <a:solidFill>
                  <a:srgbClr val="1269B0"/>
                </a:solidFill>
                <a:latin typeface="Calibri"/>
                <a:ea typeface="Calibri"/>
                <a:cs typeface="Calibri"/>
                <a:sym typeface="Calibri"/>
              </a:rPr>
              <a:t>HEMES</a:t>
            </a:r>
            <a:r>
              <a:rPr b="1" lang="nl-NL" sz="8997">
                <a:solidFill>
                  <a:srgbClr val="1269B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b="1" lang="nl-NL" sz="4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nl-NL" sz="7100">
                <a:solidFill>
                  <a:srgbClr val="55A4A4"/>
                </a:solidFill>
                <a:latin typeface="Calibri"/>
                <a:ea typeface="Calibri"/>
                <a:cs typeface="Calibri"/>
                <a:sym typeface="Calibri"/>
              </a:rPr>
              <a:t>&gt; develop your artistic skills</a:t>
            </a:r>
            <a:br>
              <a:rPr b="1" lang="nl-NL" sz="7100">
                <a:solidFill>
                  <a:srgbClr val="55A4A4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1" lang="nl-NL" sz="7100">
                <a:solidFill>
                  <a:srgbClr val="55A4A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nl-NL" sz="7100">
                <a:solidFill>
                  <a:srgbClr val="55A4A4"/>
                </a:solidFill>
                <a:latin typeface="Calibri"/>
                <a:ea typeface="Calibri"/>
                <a:cs typeface="Calibri"/>
                <a:sym typeface="Calibri"/>
              </a:rPr>
              <a:t>&gt; unleash your potential as a teacher</a:t>
            </a:r>
            <a:br>
              <a:rPr b="1" lang="nl-NL" sz="7100">
                <a:solidFill>
                  <a:srgbClr val="55A4A4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1" lang="nl-NL" sz="7100">
                <a:solidFill>
                  <a:srgbClr val="55A4A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nl-NL" sz="7100">
                <a:solidFill>
                  <a:srgbClr val="55A4A4"/>
                </a:solidFill>
                <a:latin typeface="Calibri"/>
                <a:ea typeface="Calibri"/>
                <a:cs typeface="Calibri"/>
                <a:sym typeface="Calibri"/>
              </a:rPr>
              <a:t>&gt; learn new management tricks</a:t>
            </a:r>
            <a:br>
              <a:rPr b="1" lang="nl-NL" sz="7100">
                <a:solidFill>
                  <a:srgbClr val="55A4A4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1" lang="nl-NL" sz="7100">
                <a:solidFill>
                  <a:srgbClr val="55A4A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nl-NL" sz="7100">
                <a:solidFill>
                  <a:srgbClr val="55A4A4"/>
                </a:solidFill>
                <a:latin typeface="Calibri"/>
                <a:ea typeface="Calibri"/>
                <a:cs typeface="Calibri"/>
                <a:sym typeface="Calibri"/>
              </a:rPr>
              <a:t>&gt; discover your inner leader</a:t>
            </a:r>
            <a:br>
              <a:rPr b="1" lang="nl-NL" sz="7100">
                <a:solidFill>
                  <a:srgbClr val="55A4A4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1" lang="nl-NL" sz="7100">
                <a:solidFill>
                  <a:srgbClr val="55A4A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nl-NL" sz="7100">
                <a:solidFill>
                  <a:srgbClr val="55A4A4"/>
                </a:solidFill>
                <a:latin typeface="Calibri"/>
                <a:ea typeface="Calibri"/>
                <a:cs typeface="Calibri"/>
                <a:sym typeface="Calibri"/>
              </a:rPr>
              <a:t>&gt; connect your work to society</a:t>
            </a:r>
            <a:br>
              <a:rPr b="1" lang="nl-NL" sz="2800">
                <a:solidFill>
                  <a:srgbClr val="55A4A4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1" lang="nl-NL" sz="7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 sz="4900">
              <a:solidFill>
                <a:srgbClr val="55A4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ge16a65cb03_0_64"/>
          <p:cNvPicPr preferRelativeResize="0"/>
          <p:nvPr/>
        </p:nvPicPr>
        <p:blipFill rotWithShape="1">
          <a:blip r:embed="rId3">
            <a:alphaModFix/>
          </a:blip>
          <a:srcRect b="12185" l="0" r="0" t="-1003"/>
          <a:stretch/>
        </p:blipFill>
        <p:spPr>
          <a:xfrm>
            <a:off x="141525" y="147400"/>
            <a:ext cx="1809939" cy="2006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fbeelding met tekst, illustratie&#10;&#10;Automatisch gegenereerde beschrijving" id="165" name="Google Shape;165;ge16a65cb03_0_64"/>
          <p:cNvPicPr preferRelativeResize="0"/>
          <p:nvPr/>
        </p:nvPicPr>
        <p:blipFill rotWithShape="1">
          <a:blip r:embed="rId4">
            <a:alphaModFix/>
          </a:blip>
          <a:srcRect b="999" l="49641" r="215" t="-1000"/>
          <a:stretch/>
        </p:blipFill>
        <p:spPr>
          <a:xfrm>
            <a:off x="9922250" y="5710900"/>
            <a:ext cx="2131201" cy="90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ge16a65cb03_0_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058200" y="147400"/>
            <a:ext cx="2914728" cy="122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e16a65cb03_0_74"/>
          <p:cNvSpPr txBox="1"/>
          <p:nvPr>
            <p:ph type="ctrTitle"/>
          </p:nvPr>
        </p:nvSpPr>
        <p:spPr>
          <a:xfrm>
            <a:off x="1108361" y="574962"/>
            <a:ext cx="10945200" cy="13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br>
              <a:rPr b="1" lang="nl-NL" sz="9600">
                <a:solidFill>
                  <a:schemeClr val="lt1"/>
                </a:solidFill>
              </a:rPr>
            </a:br>
            <a:br>
              <a:rPr b="1" lang="nl-NL" sz="9600">
                <a:solidFill>
                  <a:schemeClr val="lt1"/>
                </a:solidFill>
              </a:rPr>
            </a:br>
            <a:endParaRPr b="1">
              <a:solidFill>
                <a:schemeClr val="lt1"/>
              </a:solidFill>
            </a:endParaRPr>
          </a:p>
        </p:txBody>
      </p:sp>
      <p:sp>
        <p:nvSpPr>
          <p:cNvPr id="172" name="Google Shape;172;ge16a65cb03_0_74"/>
          <p:cNvSpPr txBox="1"/>
          <p:nvPr/>
        </p:nvSpPr>
        <p:spPr>
          <a:xfrm>
            <a:off x="2041901" y="1808043"/>
            <a:ext cx="10150200" cy="48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Verdana"/>
              <a:buNone/>
            </a:pPr>
            <a:br>
              <a:rPr lang="nl-NL" sz="4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sz="4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3" name="Google Shape;173;ge16a65cb03_0_74"/>
          <p:cNvSpPr/>
          <p:nvPr/>
        </p:nvSpPr>
        <p:spPr>
          <a:xfrm>
            <a:off x="5584325" y="374775"/>
            <a:ext cx="5777100" cy="11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1269B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ge16a65cb03_0_74"/>
          <p:cNvSpPr txBox="1"/>
          <p:nvPr/>
        </p:nvSpPr>
        <p:spPr>
          <a:xfrm>
            <a:off x="2123025" y="1421250"/>
            <a:ext cx="9380100" cy="52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br>
              <a:rPr lang="nl-NL" sz="5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nl-NL" sz="7160">
                <a:solidFill>
                  <a:srgbClr val="1269B0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b="1" lang="nl-NL" sz="5400">
                <a:solidFill>
                  <a:srgbClr val="1269B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nl-NL" sz="7136">
                <a:solidFill>
                  <a:srgbClr val="1269B0"/>
                </a:solidFill>
                <a:latin typeface="Calibri"/>
                <a:ea typeface="Calibri"/>
                <a:cs typeface="Calibri"/>
                <a:sym typeface="Calibri"/>
              </a:rPr>
              <a:t>FORMATS</a:t>
            </a:r>
            <a:r>
              <a:rPr b="1" lang="nl-NL" sz="7136">
                <a:solidFill>
                  <a:srgbClr val="1269B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b="1" lang="nl-NL" sz="4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nl-NL" sz="4000">
                <a:solidFill>
                  <a:srgbClr val="55A4A4"/>
                </a:solidFill>
                <a:latin typeface="Calibri"/>
                <a:ea typeface="Calibri"/>
                <a:cs typeface="Calibri"/>
                <a:sym typeface="Calibri"/>
              </a:rPr>
              <a:t>LEARN</a:t>
            </a:r>
            <a:r>
              <a:rPr lang="nl-NL" sz="4000">
                <a:solidFill>
                  <a:srgbClr val="55A4A4"/>
                </a:solidFill>
                <a:latin typeface="Calibri"/>
                <a:ea typeface="Calibri"/>
                <a:cs typeface="Calibri"/>
                <a:sym typeface="Calibri"/>
              </a:rPr>
              <a:t> - workshops, masterclasses, lectures, showcases</a:t>
            </a:r>
            <a:endParaRPr sz="4000">
              <a:solidFill>
                <a:srgbClr val="55A4A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br>
              <a:rPr b="1" lang="nl-NL" sz="4000">
                <a:solidFill>
                  <a:srgbClr val="55A4A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nl-NL" sz="4000">
                <a:solidFill>
                  <a:srgbClr val="55A4A4"/>
                </a:solidFill>
                <a:latin typeface="Calibri"/>
                <a:ea typeface="Calibri"/>
                <a:cs typeface="Calibri"/>
                <a:sym typeface="Calibri"/>
              </a:rPr>
              <a:t>LAB </a:t>
            </a:r>
            <a:r>
              <a:rPr lang="nl-NL" sz="4000">
                <a:solidFill>
                  <a:srgbClr val="55A4A4"/>
                </a:solidFill>
                <a:latin typeface="Calibri"/>
                <a:ea typeface="Calibri"/>
                <a:cs typeface="Calibri"/>
                <a:sym typeface="Calibri"/>
              </a:rPr>
              <a:t>- co-creation and experiment</a:t>
            </a:r>
            <a:endParaRPr>
              <a:solidFill>
                <a:srgbClr val="55A4A4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sz="4000">
              <a:solidFill>
                <a:srgbClr val="55A4A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b="1" lang="nl-NL" sz="4000">
                <a:solidFill>
                  <a:srgbClr val="55A4A4"/>
                </a:solidFill>
                <a:latin typeface="Calibri"/>
                <a:ea typeface="Calibri"/>
                <a:cs typeface="Calibri"/>
                <a:sym typeface="Calibri"/>
              </a:rPr>
              <a:t>LETS MEET </a:t>
            </a:r>
            <a:r>
              <a:rPr lang="nl-NL" sz="4000">
                <a:solidFill>
                  <a:srgbClr val="55A4A4"/>
                </a:solidFill>
                <a:latin typeface="Calibri"/>
                <a:ea typeface="Calibri"/>
                <a:cs typeface="Calibri"/>
                <a:sym typeface="Calibri"/>
              </a:rPr>
              <a:t>- planned lounges, meetings, round tables</a:t>
            </a:r>
            <a:endParaRPr sz="4000">
              <a:solidFill>
                <a:srgbClr val="55A4A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sz="4000">
              <a:solidFill>
                <a:srgbClr val="55A4A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b="1" lang="nl-NL" sz="4000">
                <a:solidFill>
                  <a:srgbClr val="55A4A4"/>
                </a:solidFill>
                <a:latin typeface="Calibri"/>
                <a:ea typeface="Calibri"/>
                <a:cs typeface="Calibri"/>
                <a:sym typeface="Calibri"/>
              </a:rPr>
              <a:t>LIVE </a:t>
            </a:r>
            <a:r>
              <a:rPr lang="nl-NL" sz="4000">
                <a:solidFill>
                  <a:srgbClr val="55A4A4"/>
                </a:solidFill>
                <a:latin typeface="Calibri"/>
                <a:ea typeface="Calibri"/>
                <a:cs typeface="Calibri"/>
                <a:sym typeface="Calibri"/>
              </a:rPr>
              <a:t>- concerts </a:t>
            </a:r>
            <a:br>
              <a:rPr lang="nl-NL" sz="4000">
                <a:solidFill>
                  <a:srgbClr val="55A4A4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4000">
              <a:solidFill>
                <a:srgbClr val="55A4A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b="1" lang="nl-NL" sz="4000">
                <a:solidFill>
                  <a:srgbClr val="55A4A4"/>
                </a:solidFill>
                <a:latin typeface="Calibri"/>
                <a:ea typeface="Calibri"/>
                <a:cs typeface="Calibri"/>
                <a:sym typeface="Calibri"/>
              </a:rPr>
              <a:t>LITERATURE </a:t>
            </a:r>
            <a:r>
              <a:rPr lang="nl-NL" sz="4000">
                <a:solidFill>
                  <a:srgbClr val="55A4A4"/>
                </a:solidFill>
                <a:latin typeface="Calibri"/>
                <a:ea typeface="Calibri"/>
                <a:cs typeface="Calibri"/>
                <a:sym typeface="Calibri"/>
              </a:rPr>
              <a:t>- marketplace and platform</a:t>
            </a:r>
            <a:endParaRPr>
              <a:solidFill>
                <a:srgbClr val="55A4A4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92857"/>
              <a:buFont typeface="Calibri"/>
              <a:buNone/>
            </a:pPr>
            <a:br>
              <a:rPr b="1" lang="nl-NL" sz="2800">
                <a:solidFill>
                  <a:srgbClr val="55A4A4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1" lang="nl-NL" sz="7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 sz="4900">
              <a:solidFill>
                <a:srgbClr val="55A4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5" name="Google Shape;175;ge16a65cb03_0_74"/>
          <p:cNvPicPr preferRelativeResize="0"/>
          <p:nvPr/>
        </p:nvPicPr>
        <p:blipFill rotWithShape="1">
          <a:blip r:embed="rId3">
            <a:alphaModFix/>
          </a:blip>
          <a:srcRect b="12185" l="0" r="0" t="-1003"/>
          <a:stretch/>
        </p:blipFill>
        <p:spPr>
          <a:xfrm>
            <a:off x="141525" y="147400"/>
            <a:ext cx="1809939" cy="2006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fbeelding met tekst, illustratie&#10;&#10;Automatisch gegenereerde beschrijving" id="176" name="Google Shape;176;ge16a65cb03_0_74"/>
          <p:cNvPicPr preferRelativeResize="0"/>
          <p:nvPr/>
        </p:nvPicPr>
        <p:blipFill rotWithShape="1">
          <a:blip r:embed="rId4">
            <a:alphaModFix/>
          </a:blip>
          <a:srcRect b="999" l="49641" r="215" t="-1000"/>
          <a:stretch/>
        </p:blipFill>
        <p:spPr>
          <a:xfrm>
            <a:off x="9922250" y="5710900"/>
            <a:ext cx="2131201" cy="90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ge16a65cb03_0_7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058200" y="147400"/>
            <a:ext cx="2914728" cy="122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e16a65cb03_0_84"/>
          <p:cNvSpPr txBox="1"/>
          <p:nvPr>
            <p:ph type="ctrTitle"/>
          </p:nvPr>
        </p:nvSpPr>
        <p:spPr>
          <a:xfrm>
            <a:off x="1108361" y="574962"/>
            <a:ext cx="10945200" cy="13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br>
              <a:rPr b="1" lang="nl-NL" sz="9600">
                <a:solidFill>
                  <a:schemeClr val="lt1"/>
                </a:solidFill>
              </a:rPr>
            </a:br>
            <a:br>
              <a:rPr b="1" lang="nl-NL" sz="9600">
                <a:solidFill>
                  <a:schemeClr val="lt1"/>
                </a:solidFill>
              </a:rPr>
            </a:br>
            <a:endParaRPr b="1">
              <a:solidFill>
                <a:schemeClr val="lt1"/>
              </a:solidFill>
            </a:endParaRPr>
          </a:p>
        </p:txBody>
      </p:sp>
      <p:sp>
        <p:nvSpPr>
          <p:cNvPr id="183" name="Google Shape;183;ge16a65cb03_0_84"/>
          <p:cNvSpPr txBox="1"/>
          <p:nvPr/>
        </p:nvSpPr>
        <p:spPr>
          <a:xfrm>
            <a:off x="2041901" y="1808043"/>
            <a:ext cx="10150200" cy="48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Verdana"/>
              <a:buNone/>
            </a:pPr>
            <a:br>
              <a:rPr lang="nl-NL" sz="4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sz="4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4" name="Google Shape;184;ge16a65cb03_0_84"/>
          <p:cNvSpPr/>
          <p:nvPr/>
        </p:nvSpPr>
        <p:spPr>
          <a:xfrm>
            <a:off x="5584325" y="374775"/>
            <a:ext cx="5777100" cy="11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1269B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ge16a65cb03_0_84"/>
          <p:cNvSpPr txBox="1"/>
          <p:nvPr/>
        </p:nvSpPr>
        <p:spPr>
          <a:xfrm>
            <a:off x="2123025" y="1119400"/>
            <a:ext cx="9380100" cy="55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40000"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br>
              <a:rPr lang="nl-NL" sz="5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nl-NL" sz="10160">
                <a:solidFill>
                  <a:srgbClr val="1269B0"/>
                </a:solidFill>
                <a:latin typeface="Calibri"/>
                <a:ea typeface="Calibri"/>
                <a:cs typeface="Calibri"/>
                <a:sym typeface="Calibri"/>
              </a:rPr>
              <a:t>UTRECHT (NL)</a:t>
            </a:r>
            <a:r>
              <a:rPr b="1" lang="nl-NL" sz="10136">
                <a:solidFill>
                  <a:srgbClr val="1269B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b="1" lang="nl-NL" sz="4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nl-NL" sz="6200">
                <a:solidFill>
                  <a:srgbClr val="55A4A4"/>
                </a:solidFill>
                <a:latin typeface="Calibri"/>
                <a:ea typeface="Calibri"/>
                <a:cs typeface="Calibri"/>
                <a:sym typeface="Calibri"/>
              </a:rPr>
              <a:t>&gt; medieval city centre</a:t>
            </a:r>
            <a:endParaRPr b="1" sz="6200">
              <a:solidFill>
                <a:srgbClr val="55A4A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1" sz="6200">
              <a:solidFill>
                <a:srgbClr val="55A4A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b="1" lang="nl-NL" sz="6200">
                <a:solidFill>
                  <a:srgbClr val="55A4A4"/>
                </a:solidFill>
                <a:latin typeface="Calibri"/>
                <a:ea typeface="Calibri"/>
                <a:cs typeface="Calibri"/>
                <a:sym typeface="Calibri"/>
              </a:rPr>
              <a:t>&gt; state of the art concert hall with 5 venues</a:t>
            </a:r>
            <a:br>
              <a:rPr b="1" lang="nl-NL" sz="6200">
                <a:solidFill>
                  <a:srgbClr val="55A4A4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1" lang="nl-NL" sz="6200">
                <a:solidFill>
                  <a:srgbClr val="55A4A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nl-NL" sz="6200">
                <a:solidFill>
                  <a:srgbClr val="55A4A4"/>
                </a:solidFill>
                <a:latin typeface="Calibri"/>
                <a:ea typeface="Calibri"/>
                <a:cs typeface="Calibri"/>
                <a:sym typeface="Calibri"/>
              </a:rPr>
              <a:t>&gt; over 100 churches</a:t>
            </a:r>
            <a:br>
              <a:rPr b="1" lang="nl-NL" sz="6200">
                <a:solidFill>
                  <a:srgbClr val="55A4A4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1" lang="nl-NL" sz="6200">
                <a:solidFill>
                  <a:srgbClr val="55A4A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nl-NL" sz="6200">
                <a:solidFill>
                  <a:srgbClr val="55A4A4"/>
                </a:solidFill>
                <a:latin typeface="Calibri"/>
                <a:ea typeface="Calibri"/>
                <a:cs typeface="Calibri"/>
                <a:sym typeface="Calibri"/>
              </a:rPr>
              <a:t>&gt; 350.000 inhabitants, 300 amateur choirs</a:t>
            </a:r>
            <a:br>
              <a:rPr b="1" lang="nl-NL" sz="6200">
                <a:solidFill>
                  <a:srgbClr val="55A4A4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 sz="6200">
              <a:solidFill>
                <a:srgbClr val="55A4A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b="1" lang="nl-NL" sz="6200">
                <a:solidFill>
                  <a:srgbClr val="55A4A4"/>
                </a:solidFill>
                <a:latin typeface="Calibri"/>
                <a:ea typeface="Calibri"/>
                <a:cs typeface="Calibri"/>
                <a:sym typeface="Calibri"/>
              </a:rPr>
              <a:t>&gt; home of Netherlands Chamber Choir</a:t>
            </a:r>
            <a:endParaRPr>
              <a:solidFill>
                <a:srgbClr val="55A4A4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br>
              <a:rPr b="1" lang="nl-NL" sz="6200">
                <a:solidFill>
                  <a:srgbClr val="55A4A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nl-NL" sz="6200">
                <a:solidFill>
                  <a:srgbClr val="55A4A4"/>
                </a:solidFill>
                <a:latin typeface="Calibri"/>
                <a:ea typeface="Calibri"/>
                <a:cs typeface="Calibri"/>
                <a:sym typeface="Calibri"/>
              </a:rPr>
              <a:t>&gt; home of Dekoor Close Harmony</a:t>
            </a:r>
            <a:br>
              <a:rPr b="1" lang="nl-NL" sz="6200">
                <a:solidFill>
                  <a:srgbClr val="55A4A4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1" lang="nl-NL" sz="6200">
                <a:solidFill>
                  <a:srgbClr val="55A4A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nl-NL" sz="6200">
                <a:solidFill>
                  <a:srgbClr val="55A4A4"/>
                </a:solidFill>
                <a:latin typeface="Calibri"/>
                <a:ea typeface="Calibri"/>
                <a:cs typeface="Calibri"/>
                <a:sym typeface="Calibri"/>
              </a:rPr>
              <a:t>&gt; birth town of Miffy (including Miffy Museum)</a:t>
            </a:r>
            <a:br>
              <a:rPr b="1" lang="nl-NL" sz="6200">
                <a:solidFill>
                  <a:srgbClr val="55A4A4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 sz="6200">
              <a:solidFill>
                <a:srgbClr val="55A4A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b="1" lang="nl-NL" sz="6200">
                <a:solidFill>
                  <a:srgbClr val="55A4A4"/>
                </a:solidFill>
                <a:latin typeface="Calibri"/>
                <a:ea typeface="Calibri"/>
                <a:cs typeface="Calibri"/>
                <a:sym typeface="Calibri"/>
              </a:rPr>
              <a:t>&gt; 30 min. by train from Schiphol Airport </a:t>
            </a:r>
            <a:endParaRPr b="1" sz="4000">
              <a:solidFill>
                <a:srgbClr val="55A4A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92857"/>
              <a:buFont typeface="Calibri"/>
              <a:buNone/>
            </a:pPr>
            <a:br>
              <a:rPr b="1" lang="nl-NL" sz="2800">
                <a:solidFill>
                  <a:srgbClr val="55A4A4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1" lang="nl-NL" sz="7100">
                <a:solidFill>
                  <a:srgbClr val="55A4A4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 sz="4900">
              <a:solidFill>
                <a:srgbClr val="55A4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Google Shape;186;ge16a65cb03_0_84"/>
          <p:cNvPicPr preferRelativeResize="0"/>
          <p:nvPr/>
        </p:nvPicPr>
        <p:blipFill rotWithShape="1">
          <a:blip r:embed="rId3">
            <a:alphaModFix/>
          </a:blip>
          <a:srcRect b="12185" l="0" r="0" t="-1003"/>
          <a:stretch/>
        </p:blipFill>
        <p:spPr>
          <a:xfrm>
            <a:off x="141525" y="147400"/>
            <a:ext cx="1809939" cy="2006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fbeelding met tekst, illustratie&#10;&#10;Automatisch gegenereerde beschrijving" id="187" name="Google Shape;187;ge16a65cb03_0_84"/>
          <p:cNvPicPr preferRelativeResize="0"/>
          <p:nvPr/>
        </p:nvPicPr>
        <p:blipFill rotWithShape="1">
          <a:blip r:embed="rId4">
            <a:alphaModFix/>
          </a:blip>
          <a:srcRect b="999" l="49641" r="215" t="-1000"/>
          <a:stretch/>
        </p:blipFill>
        <p:spPr>
          <a:xfrm>
            <a:off x="9922250" y="5710900"/>
            <a:ext cx="2131201" cy="90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ge16a65cb03_0_8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058200" y="147400"/>
            <a:ext cx="2914728" cy="122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ge16a65cb03_0_84"/>
          <p:cNvPicPr preferRelativeResize="0"/>
          <p:nvPr/>
        </p:nvPicPr>
        <p:blipFill rotWithShape="1">
          <a:blip r:embed="rId6">
            <a:alphaModFix/>
          </a:blip>
          <a:srcRect b="-309" l="27613" r="34497" t="310"/>
          <a:stretch/>
        </p:blipFill>
        <p:spPr>
          <a:xfrm>
            <a:off x="9286762" y="1421249"/>
            <a:ext cx="2457601" cy="431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Kantoorthema">
  <a:themeElements>
    <a:clrScheme name="Kanto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Kantoorthema">
  <a:themeElements>
    <a:clrScheme name="Kanto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2020-06-04T16:43:01Z</dcterms:created>
  <dc:creator>Martine Spanjers</dc:creator>
</cp:coreProperties>
</file>